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6" r:id="rId10"/>
    <p:sldId id="268" r:id="rId11"/>
    <p:sldId id="270" r:id="rId12"/>
    <p:sldId id="272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8288000" cy="10287000"/>
  <p:notesSz cx="6858000" cy="9144000"/>
  <p:embeddedFontLst>
    <p:embeddedFont>
      <p:font typeface="Arimo Bold" panose="020B0604020202020204" charset="0"/>
      <p:regular r:id="rId29"/>
      <p:bold r:id="rId30"/>
    </p:embeddedFont>
    <p:embeddedFont>
      <p:font typeface="Arimo Italics" panose="020B0604020202020204" charset="0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Lato Bold" panose="020B0604020202020204" charset="0"/>
      <p:regular r:id="rId37"/>
      <p:bold r:id="rId38"/>
    </p:embeddedFont>
    <p:embeddedFont>
      <p:font typeface="League Gothic" panose="00000500000000000000" pitchFamily="50" charset="0"/>
      <p:regular r:id="rId39"/>
    </p:embeddedFont>
    <p:embeddedFont>
      <p:font typeface="Open Sans Italics" panose="020B0604020202020204" charset="0"/>
      <p:regular r:id="rId40"/>
      <p: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Bold" panose="02000000000000000000" pitchFamily="2" charset="0"/>
      <p:regular r:id="rId46"/>
      <p:bold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D1D"/>
    <a:srgbClr val="CA6C52"/>
    <a:srgbClr val="EE2E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8ABB95-15BF-4734-AEA0-31BB0B34981F}" v="47" dt="2021-05-10T17:27:32.555"/>
    <p1510:client id="{DBF117B0-7079-4FFA-9520-84AF8C012930}" v="2" dt="2021-05-10T16:20:29.55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 autoAdjust="0"/>
    <p:restoredTop sz="94620" autoAdjust="0"/>
  </p:normalViewPr>
  <p:slideViewPr>
    <p:cSldViewPr>
      <p:cViewPr varScale="1">
        <p:scale>
          <a:sx n="54" d="100"/>
          <a:sy n="54" d="100"/>
        </p:scale>
        <p:origin x="102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ngelismo Mesoamérica Iglesia del Nazareno" userId="06c8f85579488c7f" providerId="LiveId" clId="{DBF117B0-7079-4FFA-9520-84AF8C012930}"/>
    <pc:docChg chg="modSld">
      <pc:chgData name="Evangelismo Mesoamérica Iglesia del Nazareno" userId="06c8f85579488c7f" providerId="LiveId" clId="{DBF117B0-7079-4FFA-9520-84AF8C012930}" dt="2021-05-10T16:35:32.444" v="50" actId="20577"/>
      <pc:docMkLst>
        <pc:docMk/>
      </pc:docMkLst>
      <pc:sldChg chg="modSp mod">
        <pc:chgData name="Evangelismo Mesoamérica Iglesia del Nazareno" userId="06c8f85579488c7f" providerId="LiveId" clId="{DBF117B0-7079-4FFA-9520-84AF8C012930}" dt="2021-05-10T16:19:02.579" v="13" actId="1076"/>
        <pc:sldMkLst>
          <pc:docMk/>
          <pc:sldMk cId="0" sldId="262"/>
        </pc:sldMkLst>
        <pc:spChg chg="mod">
          <ac:chgData name="Evangelismo Mesoamérica Iglesia del Nazareno" userId="06c8f85579488c7f" providerId="LiveId" clId="{DBF117B0-7079-4FFA-9520-84AF8C012930}" dt="2021-05-10T16:18:54.909" v="11" actId="14100"/>
          <ac:spMkLst>
            <pc:docMk/>
            <pc:sldMk cId="0" sldId="262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19:02.579" v="13" actId="1076"/>
          <ac:spMkLst>
            <pc:docMk/>
            <pc:sldMk cId="0" sldId="26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18:06.721" v="4" actId="113"/>
          <ac:spMkLst>
            <pc:docMk/>
            <pc:sldMk cId="0" sldId="262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0:49.126" v="18" actId="255"/>
        <pc:sldMkLst>
          <pc:docMk/>
          <pc:sldMk cId="0" sldId="270"/>
        </pc:sldMkLst>
        <pc:spChg chg="mod">
          <ac:chgData name="Evangelismo Mesoamérica Iglesia del Nazareno" userId="06c8f85579488c7f" providerId="LiveId" clId="{DBF117B0-7079-4FFA-9520-84AF8C012930}" dt="2021-05-10T16:20:37.079" v="17" actId="113"/>
          <ac:spMkLst>
            <pc:docMk/>
            <pc:sldMk cId="0" sldId="27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0:33.272" v="16" actId="113"/>
          <ac:spMkLst>
            <pc:docMk/>
            <pc:sldMk cId="0" sldId="27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0:49.126" v="18" actId="255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1:12.400" v="21" actId="113"/>
        <pc:sldMkLst>
          <pc:docMk/>
          <pc:sldMk cId="0" sldId="272"/>
        </pc:sldMkLst>
        <pc:spChg chg="mod">
          <ac:chgData name="Evangelismo Mesoamérica Iglesia del Nazareno" userId="06c8f85579488c7f" providerId="LiveId" clId="{DBF117B0-7079-4FFA-9520-84AF8C012930}" dt="2021-05-10T16:21:12.400" v="21" actId="113"/>
          <ac:spMkLst>
            <pc:docMk/>
            <pc:sldMk cId="0" sldId="27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08.929" v="20" actId="113"/>
          <ac:spMkLst>
            <pc:docMk/>
            <pc:sldMk cId="0" sldId="272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06.851" v="19" actId="113"/>
          <ac:spMkLst>
            <pc:docMk/>
            <pc:sldMk cId="0" sldId="272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1:31.649" v="24" actId="113"/>
        <pc:sldMkLst>
          <pc:docMk/>
          <pc:sldMk cId="0" sldId="274"/>
        </pc:sldMkLst>
        <pc:spChg chg="mod">
          <ac:chgData name="Evangelismo Mesoamérica Iglesia del Nazareno" userId="06c8f85579488c7f" providerId="LiveId" clId="{DBF117B0-7079-4FFA-9520-84AF8C012930}" dt="2021-05-10T16:21:29.082" v="23" actId="113"/>
          <ac:spMkLst>
            <pc:docMk/>
            <pc:sldMk cId="0" sldId="27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31.649" v="24" actId="113"/>
          <ac:spMkLst>
            <pc:docMk/>
            <pc:sldMk cId="0" sldId="274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1:26.673" v="22" actId="113"/>
          <ac:spMkLst>
            <pc:docMk/>
            <pc:sldMk cId="0" sldId="27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27:45.932" v="34" actId="1076"/>
        <pc:sldMkLst>
          <pc:docMk/>
          <pc:sldMk cId="0" sldId="277"/>
        </pc:sldMkLst>
        <pc:spChg chg="mod">
          <ac:chgData name="Evangelismo Mesoamérica Iglesia del Nazareno" userId="06c8f85579488c7f" providerId="LiveId" clId="{DBF117B0-7079-4FFA-9520-84AF8C012930}" dt="2021-05-10T16:27:45.932" v="34" actId="1076"/>
          <ac:spMkLst>
            <pc:docMk/>
            <pc:sldMk cId="0" sldId="277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7:37.203" v="33" actId="1076"/>
          <ac:spMkLst>
            <pc:docMk/>
            <pc:sldMk cId="0" sldId="277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DBF117B0-7079-4FFA-9520-84AF8C012930}" dt="2021-05-10T16:27:34.220" v="32" actId="1076"/>
          <ac:spMkLst>
            <pc:docMk/>
            <pc:sldMk cId="0" sldId="277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DBF117B0-7079-4FFA-9520-84AF8C012930}" dt="2021-05-10T16:35:32.444" v="50" actId="20577"/>
        <pc:sldMkLst>
          <pc:docMk/>
          <pc:sldMk cId="0" sldId="281"/>
        </pc:sldMkLst>
        <pc:spChg chg="mod">
          <ac:chgData name="Evangelismo Mesoamérica Iglesia del Nazareno" userId="06c8f85579488c7f" providerId="LiveId" clId="{DBF117B0-7079-4FFA-9520-84AF8C012930}" dt="2021-05-10T16:35:32.444" v="50" actId="20577"/>
          <ac:spMkLst>
            <pc:docMk/>
            <pc:sldMk cId="0" sldId="281"/>
            <ac:spMk id="8" creationId="{00000000-0000-0000-0000-000000000000}"/>
          </ac:spMkLst>
        </pc:spChg>
      </pc:sldChg>
    </pc:docChg>
  </pc:docChgLst>
  <pc:docChgLst>
    <pc:chgData name="Evangelismo Mesoamérica Iglesia del Nazareno" userId="06c8f85579488c7f" providerId="LiveId" clId="{6C8ABB95-15BF-4734-AEA0-31BB0B34981F}"/>
    <pc:docChg chg="undo custSel modSld">
      <pc:chgData name="Evangelismo Mesoamérica Iglesia del Nazareno" userId="06c8f85579488c7f" providerId="LiveId" clId="{6C8ABB95-15BF-4734-AEA0-31BB0B34981F}" dt="2021-05-10T19:23:36.369" v="215" actId="1076"/>
      <pc:docMkLst>
        <pc:docMk/>
      </pc:docMkLst>
      <pc:sldChg chg="delSp modSp mod">
        <pc:chgData name="Evangelismo Mesoamérica Iglesia del Nazareno" userId="06c8f85579488c7f" providerId="LiveId" clId="{6C8ABB95-15BF-4734-AEA0-31BB0B34981F}" dt="2021-05-10T17:15:38.073" v="3" actId="14826"/>
        <pc:sldMkLst>
          <pc:docMk/>
          <pc:sldMk cId="0" sldId="256"/>
        </pc:sldMkLst>
        <pc:spChg chg="del">
          <ac:chgData name="Evangelismo Mesoamérica Iglesia del Nazareno" userId="06c8f85579488c7f" providerId="LiveId" clId="{6C8ABB95-15BF-4734-AEA0-31BB0B34981F}" dt="2021-05-10T17:15:06.600" v="0" actId="478"/>
          <ac:spMkLst>
            <pc:docMk/>
            <pc:sldMk cId="0" sldId="256"/>
            <ac:spMk id="11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5:08.682" v="1" actId="478"/>
          <ac:spMkLst>
            <pc:docMk/>
            <pc:sldMk cId="0" sldId="256"/>
            <ac:spMk id="12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15:38.073" v="3" actId="14826"/>
          <ac:grpSpMkLst>
            <pc:docMk/>
            <pc:sldMk cId="0" sldId="256"/>
            <ac:grpSpMk id="5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5:38.073" v="3" actId="14826"/>
          <ac:picMkLst>
            <pc:docMk/>
            <pc:sldMk cId="0" sldId="256"/>
            <ac:picMk id="6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5:38.073" v="3" actId="14826"/>
          <ac:picMkLst>
            <pc:docMk/>
            <pc:sldMk cId="0" sldId="256"/>
            <ac:picMk id="7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7:16:14.453" v="13" actId="14826"/>
        <pc:sldMkLst>
          <pc:docMk/>
          <pc:sldMk cId="0" sldId="258"/>
        </pc:sldMkLst>
        <pc:spChg chg="del topLvl">
          <ac:chgData name="Evangelismo Mesoamérica Iglesia del Nazareno" userId="06c8f85579488c7f" providerId="LiveId" clId="{6C8ABB95-15BF-4734-AEA0-31BB0B34981F}" dt="2021-05-10T17:15:45.599" v="4" actId="478"/>
          <ac:spMkLst>
            <pc:docMk/>
            <pc:sldMk cId="0" sldId="258"/>
            <ac:spMk id="10" creationId="{00000000-0000-0000-0000-000000000000}"/>
          </ac:spMkLst>
        </pc:spChg>
        <pc:spChg chg="del topLvl">
          <ac:chgData name="Evangelismo Mesoamérica Iglesia del Nazareno" userId="06c8f85579488c7f" providerId="LiveId" clId="{6C8ABB95-15BF-4734-AEA0-31BB0B34981F}" dt="2021-05-10T17:15:50.887" v="8" actId="478"/>
          <ac:spMkLst>
            <pc:docMk/>
            <pc:sldMk cId="0" sldId="258"/>
            <ac:spMk id="11" creationId="{00000000-0000-0000-0000-000000000000}"/>
          </ac:spMkLst>
        </pc:spChg>
        <pc:spChg chg="del mod">
          <ac:chgData name="Evangelismo Mesoamérica Iglesia del Nazareno" userId="06c8f85579488c7f" providerId="LiveId" clId="{6C8ABB95-15BF-4734-AEA0-31BB0B34981F}" dt="2021-05-10T17:15:49.342" v="7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5:47.576" v="5" actId="478"/>
          <ac:spMkLst>
            <pc:docMk/>
            <pc:sldMk cId="0" sldId="258"/>
            <ac:spMk id="13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16:14.453" v="13" actId="14826"/>
          <ac:grpSpMkLst>
            <pc:docMk/>
            <pc:sldMk cId="0" sldId="258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6C8ABB95-15BF-4734-AEA0-31BB0B34981F}" dt="2021-05-10T17:15:57.560" v="9" actId="1076"/>
          <ac:grpSpMkLst>
            <pc:docMk/>
            <pc:sldMk cId="0" sldId="258"/>
            <ac:grpSpMk id="6" creationId="{00000000-0000-0000-0000-000000000000}"/>
          </ac:grpSpMkLst>
        </pc:grpChg>
        <pc:grpChg chg="del">
          <ac:chgData name="Evangelismo Mesoamérica Iglesia del Nazareno" userId="06c8f85579488c7f" providerId="LiveId" clId="{6C8ABB95-15BF-4734-AEA0-31BB0B34981F}" dt="2021-05-10T17:15:45.599" v="4" actId="478"/>
          <ac:grpSpMkLst>
            <pc:docMk/>
            <pc:sldMk cId="0" sldId="258"/>
            <ac:grpSpMk id="9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6:14.453" v="13" actId="14826"/>
          <ac:picMkLst>
            <pc:docMk/>
            <pc:sldMk cId="0" sldId="25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6:14.453" v="13" actId="14826"/>
          <ac:picMkLst>
            <pc:docMk/>
            <pc:sldMk cId="0" sldId="258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0:09.385" v="136" actId="1076"/>
        <pc:sldMkLst>
          <pc:docMk/>
          <pc:sldMk cId="0" sldId="259"/>
        </pc:sldMkLst>
        <pc:spChg chg="mod">
          <ac:chgData name="Evangelismo Mesoamérica Iglesia del Nazareno" userId="06c8f85579488c7f" providerId="LiveId" clId="{6C8ABB95-15BF-4734-AEA0-31BB0B34981F}" dt="2021-05-10T19:20:09.385" v="136" actId="1076"/>
          <ac:spMkLst>
            <pc:docMk/>
            <pc:sldMk cId="0" sldId="259"/>
            <ac:spMk id="3" creationId="{00000000-0000-0000-0000-000000000000}"/>
          </ac:spMkLst>
        </pc:spChg>
        <pc:grpChg chg="del">
          <ac:chgData name="Evangelismo Mesoamérica Iglesia del Nazareno" userId="06c8f85579488c7f" providerId="LiveId" clId="{6C8ABB95-15BF-4734-AEA0-31BB0B34981F}" dt="2021-05-10T17:16:27.277" v="14" actId="478"/>
          <ac:grpSpMkLst>
            <pc:docMk/>
            <pc:sldMk cId="0" sldId="259"/>
            <ac:grpSpMk id="6" creationId="{00000000-0000-0000-0000-000000000000}"/>
          </ac:grpSpMkLst>
        </pc:grpChg>
        <pc:grpChg chg="del">
          <ac:chgData name="Evangelismo Mesoamérica Iglesia del Nazareno" userId="06c8f85579488c7f" providerId="LiveId" clId="{6C8ABB95-15BF-4734-AEA0-31BB0B34981F}" dt="2021-05-10T17:16:29.215" v="15" actId="478"/>
          <ac:grpSpMkLst>
            <pc:docMk/>
            <pc:sldMk cId="0" sldId="259"/>
            <ac:grpSpMk id="9" creationId="{00000000-0000-0000-0000-000000000000}"/>
          </ac:grpSpMkLst>
        </pc:grpChg>
        <pc:grpChg chg="mod">
          <ac:chgData name="Evangelismo Mesoamérica Iglesia del Nazareno" userId="06c8f85579488c7f" providerId="LiveId" clId="{6C8ABB95-15BF-4734-AEA0-31BB0B34981F}" dt="2021-05-10T17:16:43.912" v="17" actId="14826"/>
          <ac:grpSpMkLst>
            <pc:docMk/>
            <pc:sldMk cId="0" sldId="259"/>
            <ac:grpSpMk id="12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6:43.912" v="17" actId="14826"/>
          <ac:picMkLst>
            <pc:docMk/>
            <pc:sldMk cId="0" sldId="259"/>
            <ac:picMk id="13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6:43.912" v="17" actId="14826"/>
          <ac:picMkLst>
            <pc:docMk/>
            <pc:sldMk cId="0" sldId="259"/>
            <ac:picMk id="14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0:21.357" v="138" actId="113"/>
        <pc:sldMkLst>
          <pc:docMk/>
          <pc:sldMk cId="0" sldId="260"/>
        </pc:sldMkLst>
        <pc:spChg chg="mod">
          <ac:chgData name="Evangelismo Mesoamérica Iglesia del Nazareno" userId="06c8f85579488c7f" providerId="LiveId" clId="{6C8ABB95-15BF-4734-AEA0-31BB0B34981F}" dt="2021-05-10T19:20:21.357" v="138" actId="113"/>
          <ac:spMkLst>
            <pc:docMk/>
            <pc:sldMk cId="0" sldId="260"/>
            <ac:spMk id="5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6:50.437" v="18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6:52.063" v="19" actId="478"/>
          <ac:spMkLst>
            <pc:docMk/>
            <pc:sldMk cId="0" sldId="260"/>
            <ac:spMk id="7" creationId="{00000000-0000-0000-0000-000000000000}"/>
          </ac:spMkLst>
        </pc:spChg>
      </pc:sldChg>
      <pc:sldChg chg="delSp modSp mod">
        <pc:chgData name="Evangelismo Mesoamérica Iglesia del Nazareno" userId="06c8f85579488c7f" providerId="LiveId" clId="{6C8ABB95-15BF-4734-AEA0-31BB0B34981F}" dt="2021-05-10T17:17:19.727" v="24" actId="14826"/>
        <pc:sldMkLst>
          <pc:docMk/>
          <pc:sldMk cId="0" sldId="261"/>
        </pc:sldMkLst>
        <pc:spChg chg="del">
          <ac:chgData name="Evangelismo Mesoamérica Iglesia del Nazareno" userId="06c8f85579488c7f" providerId="LiveId" clId="{6C8ABB95-15BF-4734-AEA0-31BB0B34981F}" dt="2021-05-10T17:17:01.083" v="21" actId="478"/>
          <ac:spMkLst>
            <pc:docMk/>
            <pc:sldMk cId="0" sldId="261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7:02.614" v="22" actId="478"/>
          <ac:spMkLst>
            <pc:docMk/>
            <pc:sldMk cId="0" sldId="261"/>
            <ac:spMk id="7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17:19.727" v="24" actId="14826"/>
          <ac:grpSpMkLst>
            <pc:docMk/>
            <pc:sldMk cId="0" sldId="261"/>
            <ac:grpSpMk id="8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7:19.727" v="24" actId="14826"/>
          <ac:picMkLst>
            <pc:docMk/>
            <pc:sldMk cId="0" sldId="261"/>
            <ac:picMk id="9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7:19.727" v="24" actId="14826"/>
          <ac:picMkLst>
            <pc:docMk/>
            <pc:sldMk cId="0" sldId="261"/>
            <ac:picMk id="10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7:17:46.375" v="30" actId="14826"/>
        <pc:sldMkLst>
          <pc:docMk/>
          <pc:sldMk cId="0" sldId="262"/>
        </pc:sldMkLst>
        <pc:spChg chg="del">
          <ac:chgData name="Evangelismo Mesoamérica Iglesia del Nazareno" userId="06c8f85579488c7f" providerId="LiveId" clId="{6C8ABB95-15BF-4734-AEA0-31BB0B34981F}" dt="2021-05-10T17:17:24.255" v="25" actId="478"/>
          <ac:spMkLst>
            <pc:docMk/>
            <pc:sldMk cId="0" sldId="262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7:17:33.321" v="28" actId="1076"/>
          <ac:spMkLst>
            <pc:docMk/>
            <pc:sldMk cId="0" sldId="262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7:25.938" v="26" actId="478"/>
          <ac:spMkLst>
            <pc:docMk/>
            <pc:sldMk cId="0" sldId="262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17:30.944" v="27" actId="14100"/>
          <ac:grpSpMkLst>
            <pc:docMk/>
            <pc:sldMk cId="0" sldId="262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6C8ABB95-15BF-4734-AEA0-31BB0B34981F}" dt="2021-05-10T17:17:46.375" v="30" actId="14826"/>
          <ac:grpSpMkLst>
            <pc:docMk/>
            <pc:sldMk cId="0" sldId="262"/>
            <ac:grpSpMk id="9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7:46.375" v="30" actId="14826"/>
          <ac:picMkLst>
            <pc:docMk/>
            <pc:sldMk cId="0" sldId="262"/>
            <ac:picMk id="10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7:46.375" v="30" actId="14826"/>
          <ac:picMkLst>
            <pc:docMk/>
            <pc:sldMk cId="0" sldId="262"/>
            <ac:picMk id="11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7:18:38.123" v="40" actId="14826"/>
        <pc:sldMkLst>
          <pc:docMk/>
          <pc:sldMk cId="0" sldId="264"/>
        </pc:sldMkLst>
        <pc:spChg chg="del">
          <ac:chgData name="Evangelismo Mesoamérica Iglesia del Nazareno" userId="06c8f85579488c7f" providerId="LiveId" clId="{6C8ABB95-15BF-4734-AEA0-31BB0B34981F}" dt="2021-05-10T17:17:50.649" v="31" actId="478"/>
          <ac:spMkLst>
            <pc:docMk/>
            <pc:sldMk cId="0" sldId="26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7:18:22.662" v="38" actId="1076"/>
          <ac:spMkLst>
            <pc:docMk/>
            <pc:sldMk cId="0" sldId="264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7:52.954" v="32" actId="478"/>
          <ac:spMkLst>
            <pc:docMk/>
            <pc:sldMk cId="0" sldId="264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18:38.123" v="40" actId="14826"/>
          <ac:grpSpMkLst>
            <pc:docMk/>
            <pc:sldMk cId="0" sldId="264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8:38.123" v="40" actId="14826"/>
          <ac:picMkLst>
            <pc:docMk/>
            <pc:sldMk cId="0" sldId="26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8:38.123" v="40" actId="14826"/>
          <ac:picMkLst>
            <pc:docMk/>
            <pc:sldMk cId="0" sldId="264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8:08.936" v="36" actId="14100"/>
          <ac:picMkLst>
            <pc:docMk/>
            <pc:sldMk cId="0" sldId="264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0:35.682" v="142" actId="255"/>
        <pc:sldMkLst>
          <pc:docMk/>
          <pc:sldMk cId="0" sldId="266"/>
        </pc:sldMkLst>
        <pc:spChg chg="del">
          <ac:chgData name="Evangelismo Mesoamérica Iglesia del Nazareno" userId="06c8f85579488c7f" providerId="LiveId" clId="{6C8ABB95-15BF-4734-AEA0-31BB0B34981F}" dt="2021-05-10T17:18:42.260" v="41" actId="478"/>
          <ac:spMkLst>
            <pc:docMk/>
            <pc:sldMk cId="0" sldId="26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9:20:35.682" v="142" actId="255"/>
          <ac:spMkLst>
            <pc:docMk/>
            <pc:sldMk cId="0" sldId="266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8:43.606" v="42" actId="478"/>
          <ac:spMkLst>
            <pc:docMk/>
            <pc:sldMk cId="0" sldId="266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19:08.958" v="44" actId="14826"/>
          <ac:grpSpMkLst>
            <pc:docMk/>
            <pc:sldMk cId="0" sldId="26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9:08.958" v="44" actId="14826"/>
          <ac:picMkLst>
            <pc:docMk/>
            <pc:sldMk cId="0" sldId="26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9:08.958" v="44" actId="14826"/>
          <ac:picMkLst>
            <pc:docMk/>
            <pc:sldMk cId="0" sldId="266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0:47.145" v="144" actId="255"/>
        <pc:sldMkLst>
          <pc:docMk/>
          <pc:sldMk cId="0" sldId="268"/>
        </pc:sldMkLst>
        <pc:spChg chg="mod">
          <ac:chgData name="Evangelismo Mesoamérica Iglesia del Nazareno" userId="06c8f85579488c7f" providerId="LiveId" clId="{6C8ABB95-15BF-4734-AEA0-31BB0B34981F}" dt="2021-05-10T19:20:47.145" v="144" actId="255"/>
          <ac:spMkLst>
            <pc:docMk/>
            <pc:sldMk cId="0" sldId="268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9:19.538" v="45" actId="478"/>
          <ac:spMkLst>
            <pc:docMk/>
            <pc:sldMk cId="0" sldId="268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9:21.143" v="46" actId="478"/>
          <ac:spMkLst>
            <pc:docMk/>
            <pc:sldMk cId="0" sldId="268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19:39.515" v="49" actId="14826"/>
          <ac:grpSpMkLst>
            <pc:docMk/>
            <pc:sldMk cId="0" sldId="26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19:39.515" v="49" actId="14826"/>
          <ac:picMkLst>
            <pc:docMk/>
            <pc:sldMk cId="0" sldId="26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9:39.515" v="49" actId="14826"/>
          <ac:picMkLst>
            <pc:docMk/>
            <pc:sldMk cId="0" sldId="268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19:50.704" v="50" actId="1076"/>
          <ac:picMkLst>
            <pc:docMk/>
            <pc:sldMk cId="0" sldId="268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0:52.184" v="146" actId="255"/>
        <pc:sldMkLst>
          <pc:docMk/>
          <pc:sldMk cId="0" sldId="270"/>
        </pc:sldMkLst>
        <pc:spChg chg="del">
          <ac:chgData name="Evangelismo Mesoamérica Iglesia del Nazareno" userId="06c8f85579488c7f" providerId="LiveId" clId="{6C8ABB95-15BF-4734-AEA0-31BB0B34981F}" dt="2021-05-10T17:20:00.832" v="52" actId="478"/>
          <ac:spMkLst>
            <pc:docMk/>
            <pc:sldMk cId="0" sldId="27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9:20:52.184" v="146" actId="255"/>
          <ac:spMkLst>
            <pc:docMk/>
            <pc:sldMk cId="0" sldId="270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19:57.894" v="51" actId="478"/>
          <ac:spMkLst>
            <pc:docMk/>
            <pc:sldMk cId="0" sldId="270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0:56.816" v="56" actId="14826"/>
          <ac:grpSpMkLst>
            <pc:docMk/>
            <pc:sldMk cId="0" sldId="270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0:56.816" v="56" actId="14826"/>
          <ac:picMkLst>
            <pc:docMk/>
            <pc:sldMk cId="0" sldId="270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0:56.816" v="56" actId="14826"/>
          <ac:picMkLst>
            <pc:docMk/>
            <pc:sldMk cId="0" sldId="270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0:08.865" v="54" actId="14100"/>
          <ac:picMkLst>
            <pc:docMk/>
            <pc:sldMk cId="0" sldId="270"/>
            <ac:picMk id="6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0:57.292" v="148" actId="255"/>
        <pc:sldMkLst>
          <pc:docMk/>
          <pc:sldMk cId="0" sldId="272"/>
        </pc:sldMkLst>
        <pc:spChg chg="del">
          <ac:chgData name="Evangelismo Mesoamérica Iglesia del Nazareno" userId="06c8f85579488c7f" providerId="LiveId" clId="{6C8ABB95-15BF-4734-AEA0-31BB0B34981F}" dt="2021-05-10T17:21:02.077" v="58" actId="478"/>
          <ac:spMkLst>
            <pc:docMk/>
            <pc:sldMk cId="0" sldId="27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9:20:57.292" v="148" actId="255"/>
          <ac:spMkLst>
            <pc:docMk/>
            <pc:sldMk cId="0" sldId="272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1:00.642" v="57" actId="478"/>
          <ac:spMkLst>
            <pc:docMk/>
            <pc:sldMk cId="0" sldId="272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1:14.376" v="60" actId="14826"/>
          <ac:grpSpMkLst>
            <pc:docMk/>
            <pc:sldMk cId="0" sldId="272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1:14.376" v="60" actId="14826"/>
          <ac:picMkLst>
            <pc:docMk/>
            <pc:sldMk cId="0" sldId="272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1:14.376" v="60" actId="14826"/>
          <ac:picMkLst>
            <pc:docMk/>
            <pc:sldMk cId="0" sldId="272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1:00.750" v="149" actId="113"/>
        <pc:sldMkLst>
          <pc:docMk/>
          <pc:sldMk cId="0" sldId="274"/>
        </pc:sldMkLst>
        <pc:spChg chg="mod">
          <ac:chgData name="Evangelismo Mesoamérica Iglesia del Nazareno" userId="06c8f85579488c7f" providerId="LiveId" clId="{6C8ABB95-15BF-4734-AEA0-31BB0B34981F}" dt="2021-05-10T19:21:00.750" v="149" actId="113"/>
          <ac:spMkLst>
            <pc:docMk/>
            <pc:sldMk cId="0" sldId="274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1:21.506" v="62" actId="478"/>
          <ac:spMkLst>
            <pc:docMk/>
            <pc:sldMk cId="0" sldId="274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1:19.834" v="61" actId="478"/>
          <ac:spMkLst>
            <pc:docMk/>
            <pc:sldMk cId="0" sldId="274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1:33.354" v="65" actId="14826"/>
          <ac:grpSpMkLst>
            <pc:docMk/>
            <pc:sldMk cId="0" sldId="274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1:33.354" v="65" actId="14826"/>
          <ac:picMkLst>
            <pc:docMk/>
            <pc:sldMk cId="0" sldId="27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1:33.354" v="65" actId="14826"/>
          <ac:picMkLst>
            <pc:docMk/>
            <pc:sldMk cId="0" sldId="274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1:07.606" v="150" actId="113"/>
        <pc:sldMkLst>
          <pc:docMk/>
          <pc:sldMk cId="0" sldId="276"/>
        </pc:sldMkLst>
        <pc:spChg chg="del">
          <ac:chgData name="Evangelismo Mesoamérica Iglesia del Nazareno" userId="06c8f85579488c7f" providerId="LiveId" clId="{6C8ABB95-15BF-4734-AEA0-31BB0B34981F}" dt="2021-05-10T17:21:39.428" v="67" actId="478"/>
          <ac:spMkLst>
            <pc:docMk/>
            <pc:sldMk cId="0" sldId="27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9:21:07.606" v="150" actId="113"/>
          <ac:spMkLst>
            <pc:docMk/>
            <pc:sldMk cId="0" sldId="276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1:37.898" v="66" actId="478"/>
          <ac:spMkLst>
            <pc:docMk/>
            <pc:sldMk cId="0" sldId="276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2:09.505" v="72" actId="14826"/>
          <ac:grpSpMkLst>
            <pc:docMk/>
            <pc:sldMk cId="0" sldId="27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2:09.505" v="72" actId="14826"/>
          <ac:picMkLst>
            <pc:docMk/>
            <pc:sldMk cId="0" sldId="27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2:09.505" v="72" actId="14826"/>
          <ac:picMkLst>
            <pc:docMk/>
            <pc:sldMk cId="0" sldId="276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1:45.945" v="69" actId="1076"/>
          <ac:picMkLst>
            <pc:docMk/>
            <pc:sldMk cId="0" sldId="276"/>
            <ac:picMk id="6" creationId="{00000000-0000-0000-0000-000000000000}"/>
          </ac:picMkLst>
        </pc:picChg>
        <pc:picChg chg="ord">
          <ac:chgData name="Evangelismo Mesoamérica Iglesia del Nazareno" userId="06c8f85579488c7f" providerId="LiveId" clId="{6C8ABB95-15BF-4734-AEA0-31BB0B34981F}" dt="2021-05-10T17:21:51.330" v="70" actId="167"/>
          <ac:picMkLst>
            <pc:docMk/>
            <pc:sldMk cId="0" sldId="276"/>
            <ac:picMk id="10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7:22:35.313" v="83" actId="1076"/>
        <pc:sldMkLst>
          <pc:docMk/>
          <pc:sldMk cId="0" sldId="277"/>
        </pc:sldMkLst>
        <pc:spChg chg="del">
          <ac:chgData name="Evangelismo Mesoamérica Iglesia del Nazareno" userId="06c8f85579488c7f" providerId="LiveId" clId="{6C8ABB95-15BF-4734-AEA0-31BB0B34981F}" dt="2021-05-10T17:22:13.700" v="73" actId="478"/>
          <ac:spMkLst>
            <pc:docMk/>
            <pc:sldMk cId="0" sldId="277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7:22:35.313" v="83" actId="1076"/>
          <ac:spMkLst>
            <pc:docMk/>
            <pc:sldMk cId="0" sldId="277"/>
            <ac:spMk id="7" creationId="{00000000-0000-0000-0000-000000000000}"/>
          </ac:spMkLst>
        </pc:spChg>
        <pc:spChg chg="del mod">
          <ac:chgData name="Evangelismo Mesoamérica Iglesia del Nazareno" userId="06c8f85579488c7f" providerId="LiveId" clId="{6C8ABB95-15BF-4734-AEA0-31BB0B34981F}" dt="2021-05-10T17:22:15.769" v="75" actId="478"/>
          <ac:spMkLst>
            <pc:docMk/>
            <pc:sldMk cId="0" sldId="277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2:26.754" v="77" actId="14826"/>
          <ac:grpSpMkLst>
            <pc:docMk/>
            <pc:sldMk cId="0" sldId="277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2:26.754" v="77" actId="14826"/>
          <ac:picMkLst>
            <pc:docMk/>
            <pc:sldMk cId="0" sldId="277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2:26.754" v="77" actId="14826"/>
          <ac:picMkLst>
            <pc:docMk/>
            <pc:sldMk cId="0" sldId="277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7:22:55.131" v="87" actId="14826"/>
        <pc:sldMkLst>
          <pc:docMk/>
          <pc:sldMk cId="0" sldId="278"/>
        </pc:sldMkLst>
        <pc:spChg chg="del">
          <ac:chgData name="Evangelismo Mesoamérica Iglesia del Nazareno" userId="06c8f85579488c7f" providerId="LiveId" clId="{6C8ABB95-15BF-4734-AEA0-31BB0B34981F}" dt="2021-05-10T17:22:42.318" v="84" actId="478"/>
          <ac:spMkLst>
            <pc:docMk/>
            <pc:sldMk cId="0" sldId="27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2:43.989" v="85" actId="478"/>
          <ac:spMkLst>
            <pc:docMk/>
            <pc:sldMk cId="0" sldId="278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2:55.131" v="87" actId="14826"/>
          <ac:grpSpMkLst>
            <pc:docMk/>
            <pc:sldMk cId="0" sldId="27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2:55.131" v="87" actId="14826"/>
          <ac:picMkLst>
            <pc:docMk/>
            <pc:sldMk cId="0" sldId="27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2:55.131" v="87" actId="14826"/>
          <ac:picMkLst>
            <pc:docMk/>
            <pc:sldMk cId="0" sldId="278"/>
            <ac:picMk id="5" creationId="{00000000-0000-0000-0000-000000000000}"/>
          </ac:picMkLst>
        </pc:picChg>
      </pc:sldChg>
      <pc:sldChg chg="addSp delSp modSp mod delAnim modAnim">
        <pc:chgData name="Evangelismo Mesoamérica Iglesia del Nazareno" userId="06c8f85579488c7f" providerId="LiveId" clId="{6C8ABB95-15BF-4734-AEA0-31BB0B34981F}" dt="2021-05-10T17:23:45.375" v="96" actId="1076"/>
        <pc:sldMkLst>
          <pc:docMk/>
          <pc:sldMk cId="0" sldId="279"/>
        </pc:sldMkLst>
        <pc:spChg chg="del">
          <ac:chgData name="Evangelismo Mesoamérica Iglesia del Nazareno" userId="06c8f85579488c7f" providerId="LiveId" clId="{6C8ABB95-15BF-4734-AEA0-31BB0B34981F}" dt="2021-05-10T17:23:02.006" v="88" actId="478"/>
          <ac:spMkLst>
            <pc:docMk/>
            <pc:sldMk cId="0" sldId="279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3:03.716" v="89" actId="478"/>
          <ac:spMkLst>
            <pc:docMk/>
            <pc:sldMk cId="0" sldId="279"/>
            <ac:spMk id="10" creationId="{00000000-0000-0000-0000-000000000000}"/>
          </ac:spMkLst>
        </pc:spChg>
        <pc:picChg chg="add mod">
          <ac:chgData name="Evangelismo Mesoamérica Iglesia del Nazareno" userId="06c8f85579488c7f" providerId="LiveId" clId="{6C8ABB95-15BF-4734-AEA0-31BB0B34981F}" dt="2021-05-10T17:23:45.375" v="96" actId="1076"/>
          <ac:picMkLst>
            <pc:docMk/>
            <pc:sldMk cId="0" sldId="279"/>
            <ac:picMk id="2" creationId="{6974A68A-0A8F-4B5C-BA0A-A8A046DDB704}"/>
          </ac:picMkLst>
        </pc:picChg>
        <pc:picChg chg="del">
          <ac:chgData name="Evangelismo Mesoamérica Iglesia del Nazareno" userId="06c8f85579488c7f" providerId="LiveId" clId="{6C8ABB95-15BF-4734-AEA0-31BB0B34981F}" dt="2021-05-10T17:23:05.413" v="90" actId="478"/>
          <ac:picMkLst>
            <pc:docMk/>
            <pc:sldMk cId="0" sldId="279"/>
            <ac:picMk id="11" creationId="{1E402A9F-722B-4090-9BF2-665AA5A407A3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7:24:11.775" v="100" actId="14826"/>
        <pc:sldMkLst>
          <pc:docMk/>
          <pc:sldMk cId="0" sldId="280"/>
        </pc:sldMkLst>
        <pc:spChg chg="del">
          <ac:chgData name="Evangelismo Mesoamérica Iglesia del Nazareno" userId="06c8f85579488c7f" providerId="LiveId" clId="{6C8ABB95-15BF-4734-AEA0-31BB0B34981F}" dt="2021-05-10T17:23:54.400" v="98" actId="478"/>
          <ac:spMkLst>
            <pc:docMk/>
            <pc:sldMk cId="0" sldId="280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3:52.730" v="97" actId="478"/>
          <ac:spMkLst>
            <pc:docMk/>
            <pc:sldMk cId="0" sldId="280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4:11.775" v="100" actId="14826"/>
          <ac:grpSpMkLst>
            <pc:docMk/>
            <pc:sldMk cId="0" sldId="280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4:11.775" v="100" actId="14826"/>
          <ac:picMkLst>
            <pc:docMk/>
            <pc:sldMk cId="0" sldId="280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4:11.775" v="100" actId="14826"/>
          <ac:picMkLst>
            <pc:docMk/>
            <pc:sldMk cId="0" sldId="280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1:28.105" v="156" actId="1076"/>
        <pc:sldMkLst>
          <pc:docMk/>
          <pc:sldMk cId="0" sldId="281"/>
        </pc:sldMkLst>
        <pc:spChg chg="mod">
          <ac:chgData name="Evangelismo Mesoamérica Iglesia del Nazareno" userId="06c8f85579488c7f" providerId="LiveId" clId="{6C8ABB95-15BF-4734-AEA0-31BB0B34981F}" dt="2021-05-10T19:21:28.105" v="156" actId="1076"/>
          <ac:spMkLst>
            <pc:docMk/>
            <pc:sldMk cId="0" sldId="281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4:23.596" v="102" actId="478"/>
          <ac:spMkLst>
            <pc:docMk/>
            <pc:sldMk cId="0" sldId="281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4:22.016" v="101" actId="478"/>
          <ac:spMkLst>
            <pc:docMk/>
            <pc:sldMk cId="0" sldId="281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4:37.569" v="105" actId="14826"/>
          <ac:grpSpMkLst>
            <pc:docMk/>
            <pc:sldMk cId="0" sldId="281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6C8ABB95-15BF-4734-AEA0-31BB0B34981F}" dt="2021-05-10T19:21:19.504" v="152" actId="1076"/>
          <ac:grpSpMkLst>
            <pc:docMk/>
            <pc:sldMk cId="0" sldId="281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4:37.569" v="105" actId="14826"/>
          <ac:picMkLst>
            <pc:docMk/>
            <pc:sldMk cId="0" sldId="281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4:37.569" v="105" actId="14826"/>
          <ac:picMkLst>
            <pc:docMk/>
            <pc:sldMk cId="0" sldId="281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1:49.802" v="169" actId="255"/>
        <pc:sldMkLst>
          <pc:docMk/>
          <pc:sldMk cId="0" sldId="282"/>
        </pc:sldMkLst>
        <pc:spChg chg="mod">
          <ac:chgData name="Evangelismo Mesoamérica Iglesia del Nazareno" userId="06c8f85579488c7f" providerId="LiveId" clId="{6C8ABB95-15BF-4734-AEA0-31BB0B34981F}" dt="2021-05-10T19:21:40.642" v="161" actId="14100"/>
          <ac:spMkLst>
            <pc:docMk/>
            <pc:sldMk cId="0" sldId="282"/>
            <ac:spMk id="2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4:42.029" v="106" actId="478"/>
          <ac:spMkLst>
            <pc:docMk/>
            <pc:sldMk cId="0" sldId="282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9:21:49.802" v="169" actId="255"/>
          <ac:spMkLst>
            <pc:docMk/>
            <pc:sldMk cId="0" sldId="282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4:43.798" v="107" actId="478"/>
          <ac:spMkLst>
            <pc:docMk/>
            <pc:sldMk cId="0" sldId="282"/>
            <ac:spMk id="11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4:56.091" v="109" actId="14826"/>
          <ac:grpSpMkLst>
            <pc:docMk/>
            <pc:sldMk cId="0" sldId="282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6C8ABB95-15BF-4734-AEA0-31BB0B34981F}" dt="2021-05-10T19:21:37.888" v="160" actId="167"/>
          <ac:grpSpMkLst>
            <pc:docMk/>
            <pc:sldMk cId="0" sldId="282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4:56.091" v="109" actId="14826"/>
          <ac:picMkLst>
            <pc:docMk/>
            <pc:sldMk cId="0" sldId="282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4:56.091" v="109" actId="14826"/>
          <ac:picMkLst>
            <pc:docMk/>
            <pc:sldMk cId="0" sldId="282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2:15.672" v="179" actId="1076"/>
        <pc:sldMkLst>
          <pc:docMk/>
          <pc:sldMk cId="0" sldId="283"/>
        </pc:sldMkLst>
        <pc:spChg chg="mod">
          <ac:chgData name="Evangelismo Mesoamérica Iglesia del Nazareno" userId="06c8f85579488c7f" providerId="LiveId" clId="{6C8ABB95-15BF-4734-AEA0-31BB0B34981F}" dt="2021-05-10T19:22:15.672" v="179" actId="1076"/>
          <ac:spMkLst>
            <pc:docMk/>
            <pc:sldMk cId="0" sldId="283"/>
            <ac:spMk id="8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5:03.234" v="111" actId="478"/>
          <ac:spMkLst>
            <pc:docMk/>
            <pc:sldMk cId="0" sldId="283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5:01.666" v="110" actId="478"/>
          <ac:spMkLst>
            <pc:docMk/>
            <pc:sldMk cId="0" sldId="283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6:07.268" v="113" actId="14826"/>
          <ac:grpSpMkLst>
            <pc:docMk/>
            <pc:sldMk cId="0" sldId="283"/>
            <ac:grpSpMk id="3" creationId="{00000000-0000-0000-0000-000000000000}"/>
          </ac:grpSpMkLst>
        </pc:grpChg>
        <pc:grpChg chg="mod">
          <ac:chgData name="Evangelismo Mesoamérica Iglesia del Nazareno" userId="06c8f85579488c7f" providerId="LiveId" clId="{6C8ABB95-15BF-4734-AEA0-31BB0B34981F}" dt="2021-05-10T19:22:12.369" v="178" actId="1076"/>
          <ac:grpSpMkLst>
            <pc:docMk/>
            <pc:sldMk cId="0" sldId="283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6:07.268" v="113" actId="14826"/>
          <ac:picMkLst>
            <pc:docMk/>
            <pc:sldMk cId="0" sldId="283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6:07.268" v="113" actId="14826"/>
          <ac:picMkLst>
            <pc:docMk/>
            <pc:sldMk cId="0" sldId="283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2:42.153" v="191" actId="14100"/>
        <pc:sldMkLst>
          <pc:docMk/>
          <pc:sldMk cId="0" sldId="284"/>
        </pc:sldMkLst>
        <pc:spChg chg="mod">
          <ac:chgData name="Evangelismo Mesoamérica Iglesia del Nazareno" userId="06c8f85579488c7f" providerId="LiveId" clId="{6C8ABB95-15BF-4734-AEA0-31BB0B34981F}" dt="2021-05-10T19:22:31.849" v="188" actId="1076"/>
          <ac:spMkLst>
            <pc:docMk/>
            <pc:sldMk cId="0" sldId="284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6C8ABB95-15BF-4734-AEA0-31BB0B34981F}" dt="2021-05-10T19:22:38.849" v="190" actId="1076"/>
          <ac:spMkLst>
            <pc:docMk/>
            <pc:sldMk cId="0" sldId="284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6:10.950" v="114" actId="478"/>
          <ac:spMkLst>
            <pc:docMk/>
            <pc:sldMk cId="0" sldId="284"/>
            <ac:spMk id="10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6:12.312" v="115" actId="478"/>
          <ac:spMkLst>
            <pc:docMk/>
            <pc:sldMk cId="0" sldId="284"/>
            <ac:spMk id="11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6:23.435" v="117" actId="14826"/>
          <ac:grpSpMkLst>
            <pc:docMk/>
            <pc:sldMk cId="0" sldId="284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6C8ABB95-15BF-4734-AEA0-31BB0B34981F}" dt="2021-05-10T19:22:42.153" v="191" actId="14100"/>
          <ac:grpSpMkLst>
            <pc:docMk/>
            <pc:sldMk cId="0" sldId="284"/>
            <ac:grpSpMk id="7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6:23.435" v="117" actId="14826"/>
          <ac:picMkLst>
            <pc:docMk/>
            <pc:sldMk cId="0" sldId="284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6:23.435" v="117" actId="14826"/>
          <ac:picMkLst>
            <pc:docMk/>
            <pc:sldMk cId="0" sldId="284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2:55.210" v="196" actId="167"/>
        <pc:sldMkLst>
          <pc:docMk/>
          <pc:sldMk cId="0" sldId="285"/>
        </pc:sldMkLst>
        <pc:spChg chg="del">
          <ac:chgData name="Evangelismo Mesoamérica Iglesia del Nazareno" userId="06c8f85579488c7f" providerId="LiveId" clId="{6C8ABB95-15BF-4734-AEA0-31BB0B34981F}" dt="2021-05-10T17:26:28.409" v="119" actId="478"/>
          <ac:spMkLst>
            <pc:docMk/>
            <pc:sldMk cId="0" sldId="285"/>
            <ac:spMk id="9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6:26.908" v="118" actId="478"/>
          <ac:spMkLst>
            <pc:docMk/>
            <pc:sldMk cId="0" sldId="285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6:38.812" v="121" actId="14826"/>
          <ac:grpSpMkLst>
            <pc:docMk/>
            <pc:sldMk cId="0" sldId="285"/>
            <ac:grpSpMk id="3" creationId="{00000000-0000-0000-0000-000000000000}"/>
          </ac:grpSpMkLst>
        </pc:grpChg>
        <pc:grpChg chg="mod ord">
          <ac:chgData name="Evangelismo Mesoamérica Iglesia del Nazareno" userId="06c8f85579488c7f" providerId="LiveId" clId="{6C8ABB95-15BF-4734-AEA0-31BB0B34981F}" dt="2021-05-10T19:22:55.210" v="196" actId="167"/>
          <ac:grpSpMkLst>
            <pc:docMk/>
            <pc:sldMk cId="0" sldId="285"/>
            <ac:grpSpMk id="6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6:38.812" v="121" actId="14826"/>
          <ac:picMkLst>
            <pc:docMk/>
            <pc:sldMk cId="0" sldId="285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6:38.812" v="121" actId="14826"/>
          <ac:picMkLst>
            <pc:docMk/>
            <pc:sldMk cId="0" sldId="285"/>
            <ac:picMk id="5" creationId="{00000000-0000-0000-0000-00000000000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3:21.057" v="208" actId="1076"/>
        <pc:sldMkLst>
          <pc:docMk/>
          <pc:sldMk cId="0" sldId="286"/>
        </pc:sldMkLst>
        <pc:spChg chg="mod">
          <ac:chgData name="Evangelismo Mesoamérica Iglesia del Nazareno" userId="06c8f85579488c7f" providerId="LiveId" clId="{6C8ABB95-15BF-4734-AEA0-31BB0B34981F}" dt="2021-05-10T19:23:21.057" v="208" actId="1076"/>
          <ac:spMkLst>
            <pc:docMk/>
            <pc:sldMk cId="0" sldId="286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6:44.715" v="123" actId="478"/>
          <ac:spMkLst>
            <pc:docMk/>
            <pc:sldMk cId="0" sldId="286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6:43.105" v="122" actId="478"/>
          <ac:spMkLst>
            <pc:docMk/>
            <pc:sldMk cId="0" sldId="286"/>
            <ac:spMk id="8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6:54.854" v="125" actId="14826"/>
          <ac:grpSpMkLst>
            <pc:docMk/>
            <pc:sldMk cId="0" sldId="286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6:54.854" v="125" actId="14826"/>
          <ac:picMkLst>
            <pc:docMk/>
            <pc:sldMk cId="0" sldId="286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6:54.854" v="125" actId="14826"/>
          <ac:picMkLst>
            <pc:docMk/>
            <pc:sldMk cId="0" sldId="286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9:23:11.313" v="202" actId="1076"/>
          <ac:picMkLst>
            <pc:docMk/>
            <pc:sldMk cId="0" sldId="286"/>
            <ac:picMk id="11" creationId="{DFD28F4D-EDBF-4EA2-8944-1231365135BF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9:23:36.369" v="215" actId="1076"/>
        <pc:sldMkLst>
          <pc:docMk/>
          <pc:sldMk cId="0" sldId="287"/>
        </pc:sldMkLst>
        <pc:spChg chg="mod">
          <ac:chgData name="Evangelismo Mesoamérica Iglesia del Nazareno" userId="06c8f85579488c7f" providerId="LiveId" clId="{6C8ABB95-15BF-4734-AEA0-31BB0B34981F}" dt="2021-05-10T19:23:36.369" v="215" actId="1076"/>
          <ac:spMkLst>
            <pc:docMk/>
            <pc:sldMk cId="0" sldId="287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6:59.127" v="126" actId="478"/>
          <ac:spMkLst>
            <pc:docMk/>
            <pc:sldMk cId="0" sldId="287"/>
            <ac:spMk id="7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7:00.608" v="127" actId="478"/>
          <ac:spMkLst>
            <pc:docMk/>
            <pc:sldMk cId="0" sldId="287"/>
            <ac:spMk id="10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7:11.248" v="129" actId="14826"/>
          <ac:grpSpMkLst>
            <pc:docMk/>
            <pc:sldMk cId="0" sldId="287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7:11.248" v="129" actId="14826"/>
          <ac:picMkLst>
            <pc:docMk/>
            <pc:sldMk cId="0" sldId="287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7:11.248" v="129" actId="14826"/>
          <ac:picMkLst>
            <pc:docMk/>
            <pc:sldMk cId="0" sldId="287"/>
            <ac:picMk id="5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9:23:28.370" v="211" actId="1076"/>
          <ac:picMkLst>
            <pc:docMk/>
            <pc:sldMk cId="0" sldId="287"/>
            <ac:picMk id="11" creationId="{8D9965F9-5516-4EF3-985A-B18EDBA26A20}"/>
          </ac:picMkLst>
        </pc:picChg>
      </pc:sldChg>
      <pc:sldChg chg="delSp modSp mod">
        <pc:chgData name="Evangelismo Mesoamérica Iglesia del Nazareno" userId="06c8f85579488c7f" providerId="LiveId" clId="{6C8ABB95-15BF-4734-AEA0-31BB0B34981F}" dt="2021-05-10T17:27:32.554" v="133" actId="14826"/>
        <pc:sldMkLst>
          <pc:docMk/>
          <pc:sldMk cId="0" sldId="288"/>
        </pc:sldMkLst>
        <pc:spChg chg="del">
          <ac:chgData name="Evangelismo Mesoamérica Iglesia del Nazareno" userId="06c8f85579488c7f" providerId="LiveId" clId="{6C8ABB95-15BF-4734-AEA0-31BB0B34981F}" dt="2021-05-10T17:27:16.398" v="130" actId="478"/>
          <ac:spMkLst>
            <pc:docMk/>
            <pc:sldMk cId="0" sldId="288"/>
            <ac:spMk id="6" creationId="{00000000-0000-0000-0000-000000000000}"/>
          </ac:spMkLst>
        </pc:spChg>
        <pc:spChg chg="del">
          <ac:chgData name="Evangelismo Mesoamérica Iglesia del Nazareno" userId="06c8f85579488c7f" providerId="LiveId" clId="{6C8ABB95-15BF-4734-AEA0-31BB0B34981F}" dt="2021-05-10T17:27:17.703" v="131" actId="478"/>
          <ac:spMkLst>
            <pc:docMk/>
            <pc:sldMk cId="0" sldId="288"/>
            <ac:spMk id="9" creationId="{00000000-0000-0000-0000-000000000000}"/>
          </ac:spMkLst>
        </pc:spChg>
        <pc:grpChg chg="mod">
          <ac:chgData name="Evangelismo Mesoamérica Iglesia del Nazareno" userId="06c8f85579488c7f" providerId="LiveId" clId="{6C8ABB95-15BF-4734-AEA0-31BB0B34981F}" dt="2021-05-10T17:27:32.554" v="133" actId="14826"/>
          <ac:grpSpMkLst>
            <pc:docMk/>
            <pc:sldMk cId="0" sldId="288"/>
            <ac:grpSpMk id="3" creationId="{00000000-0000-0000-0000-000000000000}"/>
          </ac:grpSpMkLst>
        </pc:grpChg>
        <pc:picChg chg="mod">
          <ac:chgData name="Evangelismo Mesoamérica Iglesia del Nazareno" userId="06c8f85579488c7f" providerId="LiveId" clId="{6C8ABB95-15BF-4734-AEA0-31BB0B34981F}" dt="2021-05-10T17:27:32.554" v="133" actId="14826"/>
          <ac:picMkLst>
            <pc:docMk/>
            <pc:sldMk cId="0" sldId="288"/>
            <ac:picMk id="4" creationId="{00000000-0000-0000-0000-000000000000}"/>
          </ac:picMkLst>
        </pc:picChg>
        <pc:picChg chg="mod">
          <ac:chgData name="Evangelismo Mesoamérica Iglesia del Nazareno" userId="06c8f85579488c7f" providerId="LiveId" clId="{6C8ABB95-15BF-4734-AEA0-31BB0B34981F}" dt="2021-05-10T17:27:32.554" v="133" actId="14826"/>
          <ac:picMkLst>
            <pc:docMk/>
            <pc:sldMk cId="0" sldId="288"/>
            <ac:picMk id="5" creationId="{00000000-0000-0000-0000-000000000000}"/>
          </ac:picMkLst>
        </pc:picChg>
      </pc:sldChg>
    </pc:docChg>
  </pc:docChgLst>
  <pc:docChgLst>
    <pc:chgData name="Evangelismo Mesoamérica Iglesia del Nazareno" userId="06c8f85579488c7f" providerId="LiveId" clId="{8E870408-2B44-4CB1-AE74-7C7AEB9DA1D9}"/>
    <pc:docChg chg="modSld">
      <pc:chgData name="Evangelismo Mesoamérica Iglesia del Nazareno" userId="06c8f85579488c7f" providerId="LiveId" clId="{8E870408-2B44-4CB1-AE74-7C7AEB9DA1D9}" dt="2021-05-05T00:18:19.135" v="103" actId="255"/>
      <pc:docMkLst>
        <pc:docMk/>
      </pc:docMkLst>
      <pc:sldChg chg="modSp mod">
        <pc:chgData name="Evangelismo Mesoamérica Iglesia del Nazareno" userId="06c8f85579488c7f" providerId="LiveId" clId="{8E870408-2B44-4CB1-AE74-7C7AEB9DA1D9}" dt="2021-05-05T00:11:05.909" v="66" actId="1076"/>
        <pc:sldMkLst>
          <pc:docMk/>
          <pc:sldMk cId="0" sldId="260"/>
        </pc:sldMkLst>
        <pc:spChg chg="mod">
          <ac:chgData name="Evangelismo Mesoamérica Iglesia del Nazareno" userId="06c8f85579488c7f" providerId="LiveId" clId="{8E870408-2B44-4CB1-AE74-7C7AEB9DA1D9}" dt="2021-05-05T00:11:02.146" v="65" actId="1076"/>
          <ac:spMkLst>
            <pc:docMk/>
            <pc:sldMk cId="0" sldId="260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0:56.386" v="64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1:05.909" v="66" actId="1076"/>
          <ac:spMkLst>
            <pc:docMk/>
            <pc:sldMk cId="0" sldId="260"/>
            <ac:spMk id="7" creationId="{00000000-0000-0000-0000-000000000000}"/>
          </ac:spMkLst>
        </pc:spChg>
        <pc:picChg chg="mod">
          <ac:chgData name="Evangelismo Mesoamérica Iglesia del Nazareno" userId="06c8f85579488c7f" providerId="LiveId" clId="{8E870408-2B44-4CB1-AE74-7C7AEB9DA1D9}" dt="2021-05-05T00:10:51.411" v="63" actId="1076"/>
          <ac:picMkLst>
            <pc:docMk/>
            <pc:sldMk cId="0" sldId="260"/>
            <ac:picMk id="3" creationId="{00000000-0000-0000-0000-000000000000}"/>
          </ac:picMkLst>
        </pc:picChg>
      </pc:sldChg>
      <pc:sldChg chg="modSp mod">
        <pc:chgData name="Evangelismo Mesoamérica Iglesia del Nazareno" userId="06c8f85579488c7f" providerId="LiveId" clId="{8E870408-2B44-4CB1-AE74-7C7AEB9DA1D9}" dt="2021-05-05T00:12:24.618" v="73" actId="255"/>
        <pc:sldMkLst>
          <pc:docMk/>
          <pc:sldMk cId="0" sldId="262"/>
        </pc:sldMkLst>
        <pc:spChg chg="mod">
          <ac:chgData name="Evangelismo Mesoamérica Iglesia del Nazareno" userId="06c8f85579488c7f" providerId="LiveId" clId="{8E870408-2B44-4CB1-AE74-7C7AEB9DA1D9}" dt="2021-05-05T00:12:24.618" v="73" actId="255"/>
          <ac:spMkLst>
            <pc:docMk/>
            <pc:sldMk cId="0" sldId="262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1:55.686" v="69" actId="14100"/>
          <ac:spMkLst>
            <pc:docMk/>
            <pc:sldMk cId="0" sldId="262"/>
            <ac:spMk id="8" creationId="{00000000-0000-0000-0000-000000000000}"/>
          </ac:spMkLst>
        </pc:spChg>
        <pc:grpChg chg="mod ord">
          <ac:chgData name="Evangelismo Mesoamérica Iglesia del Nazareno" userId="06c8f85579488c7f" providerId="LiveId" clId="{8E870408-2B44-4CB1-AE74-7C7AEB9DA1D9}" dt="2021-05-05T00:12:15.928" v="72" actId="1076"/>
          <ac:grpSpMkLst>
            <pc:docMk/>
            <pc:sldMk cId="0" sldId="262"/>
            <ac:grpSpMk id="3" creationId="{00000000-0000-0000-0000-000000000000}"/>
          </ac:grpSpMkLst>
        </pc:grpChg>
      </pc:sldChg>
      <pc:sldChg chg="modSp mod">
        <pc:chgData name="Evangelismo Mesoamérica Iglesia del Nazareno" userId="06c8f85579488c7f" providerId="LiveId" clId="{8E870408-2B44-4CB1-AE74-7C7AEB9DA1D9}" dt="2021-05-05T00:13:14.383" v="82" actId="1076"/>
        <pc:sldMkLst>
          <pc:docMk/>
          <pc:sldMk cId="0" sldId="263"/>
        </pc:sldMkLst>
        <pc:spChg chg="mod">
          <ac:chgData name="Evangelismo Mesoamérica Iglesia del Nazareno" userId="06c8f85579488c7f" providerId="LiveId" clId="{8E870408-2B44-4CB1-AE74-7C7AEB9DA1D9}" dt="2021-05-05T00:12:37.971" v="74" actId="255"/>
          <ac:spMkLst>
            <pc:docMk/>
            <pc:sldMk cId="0" sldId="263"/>
            <ac:spMk id="5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10.278" v="81" actId="1076"/>
          <ac:spMkLst>
            <pc:docMk/>
            <pc:sldMk cId="0" sldId="263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14.383" v="82" actId="1076"/>
          <ac:spMkLst>
            <pc:docMk/>
            <pc:sldMk cId="0" sldId="263"/>
            <ac:spMk id="7" creationId="{00000000-0000-0000-0000-000000000000}"/>
          </ac:spMkLst>
        </pc:spChg>
        <pc:grpChg chg="mod">
          <ac:chgData name="Evangelismo Mesoamérica Iglesia del Nazareno" userId="06c8f85579488c7f" providerId="LiveId" clId="{8E870408-2B44-4CB1-AE74-7C7AEB9DA1D9}" dt="2021-05-05T00:12:57.841" v="78" actId="1076"/>
          <ac:grpSpMkLst>
            <pc:docMk/>
            <pc:sldMk cId="0" sldId="263"/>
            <ac:grpSpMk id="3" creationId="{00000000-0000-0000-0000-000000000000}"/>
          </ac:grpSpMkLst>
        </pc:grpChg>
      </pc:sldChg>
      <pc:sldChg chg="modSp mod">
        <pc:chgData name="Evangelismo Mesoamérica Iglesia del Nazareno" userId="06c8f85579488c7f" providerId="LiveId" clId="{8E870408-2B44-4CB1-AE74-7C7AEB9DA1D9}" dt="2021-05-05T00:13:50.850" v="84" actId="255"/>
        <pc:sldMkLst>
          <pc:docMk/>
          <pc:sldMk cId="0" sldId="264"/>
        </pc:sldMkLst>
        <pc:spChg chg="mod">
          <ac:chgData name="Evangelismo Mesoamérica Iglesia del Nazareno" userId="06c8f85579488c7f" providerId="LiveId" clId="{8E870408-2B44-4CB1-AE74-7C7AEB9DA1D9}" dt="2021-05-05T00:13:50.850" v="84" actId="255"/>
          <ac:spMkLst>
            <pc:docMk/>
            <pc:sldMk cId="0" sldId="264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3:35.191" v="83" actId="255"/>
          <ac:spMkLst>
            <pc:docMk/>
            <pc:sldMk cId="0" sldId="26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5:21.998" v="88" actId="1076"/>
        <pc:sldMkLst>
          <pc:docMk/>
          <pc:sldMk cId="0" sldId="265"/>
        </pc:sldMkLst>
        <pc:spChg chg="mod">
          <ac:chgData name="Evangelismo Mesoamérica Iglesia del Nazareno" userId="06c8f85579488c7f" providerId="LiveId" clId="{8E870408-2B44-4CB1-AE74-7C7AEB9DA1D9}" dt="2021-05-05T00:15:21.998" v="88" actId="1076"/>
          <ac:spMkLst>
            <pc:docMk/>
            <pc:sldMk cId="0" sldId="265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04.878" v="85" actId="255"/>
          <ac:spMkLst>
            <pc:docMk/>
            <pc:sldMk cId="0" sldId="265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5:58.155" v="92" actId="1076"/>
        <pc:sldMkLst>
          <pc:docMk/>
          <pc:sldMk cId="0" sldId="266"/>
        </pc:sldMkLst>
        <pc:spChg chg="mod">
          <ac:chgData name="Evangelismo Mesoamérica Iglesia del Nazareno" userId="06c8f85579488c7f" providerId="LiveId" clId="{8E870408-2B44-4CB1-AE74-7C7AEB9DA1D9}" dt="2021-05-05T00:15:48.108" v="91" actId="255"/>
          <ac:spMkLst>
            <pc:docMk/>
            <pc:sldMk cId="0" sldId="266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58.155" v="92" actId="1076"/>
          <ac:spMkLst>
            <pc:docMk/>
            <pc:sldMk cId="0" sldId="26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5:41.765" v="90" actId="255"/>
          <ac:spMkLst>
            <pc:docMk/>
            <pc:sldMk cId="0" sldId="266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6:13.920" v="93" actId="255"/>
        <pc:sldMkLst>
          <pc:docMk/>
          <pc:sldMk cId="0" sldId="267"/>
        </pc:sldMkLst>
        <pc:spChg chg="mod">
          <ac:chgData name="Evangelismo Mesoamérica Iglesia del Nazareno" userId="06c8f85579488c7f" providerId="LiveId" clId="{8E870408-2B44-4CB1-AE74-7C7AEB9DA1D9}" dt="2021-05-04T23:59:11.755" v="17" actId="255"/>
          <ac:spMkLst>
            <pc:docMk/>
            <pc:sldMk cId="0" sldId="267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4T23:59:16.425" v="18" actId="404"/>
          <ac:spMkLst>
            <pc:docMk/>
            <pc:sldMk cId="0" sldId="267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13.920" v="93" actId="255"/>
          <ac:spMkLst>
            <pc:docMk/>
            <pc:sldMk cId="0" sldId="267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6:41.333" v="96" actId="1076"/>
        <pc:sldMkLst>
          <pc:docMk/>
          <pc:sldMk cId="0" sldId="268"/>
        </pc:sldMkLst>
        <pc:spChg chg="mod">
          <ac:chgData name="Evangelismo Mesoamérica Iglesia del Nazareno" userId="06c8f85579488c7f" providerId="LiveId" clId="{8E870408-2B44-4CB1-AE74-7C7AEB9DA1D9}" dt="2021-05-05T00:16:27.210" v="94" actId="255"/>
          <ac:spMkLst>
            <pc:docMk/>
            <pc:sldMk cId="0" sldId="268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35.680" v="95" actId="255"/>
          <ac:spMkLst>
            <pc:docMk/>
            <pc:sldMk cId="0" sldId="268"/>
            <ac:spMk id="9" creationId="{00000000-0000-0000-0000-000000000000}"/>
          </ac:spMkLst>
        </pc:spChg>
        <pc:picChg chg="mod">
          <ac:chgData name="Evangelismo Mesoamérica Iglesia del Nazareno" userId="06c8f85579488c7f" providerId="LiveId" clId="{8E870408-2B44-4CB1-AE74-7C7AEB9DA1D9}" dt="2021-05-05T00:16:41.333" v="96" actId="1076"/>
          <ac:picMkLst>
            <pc:docMk/>
            <pc:sldMk cId="0" sldId="268"/>
            <ac:picMk id="6" creationId="{00000000-0000-0000-0000-000000000000}"/>
          </ac:picMkLst>
        </pc:picChg>
      </pc:sldChg>
      <pc:sldChg chg="modSp mod">
        <pc:chgData name="Evangelismo Mesoamérica Iglesia del Nazareno" userId="06c8f85579488c7f" providerId="LiveId" clId="{8E870408-2B44-4CB1-AE74-7C7AEB9DA1D9}" dt="2021-05-05T00:16:55.299" v="97" actId="1076"/>
        <pc:sldMkLst>
          <pc:docMk/>
          <pc:sldMk cId="0" sldId="269"/>
        </pc:sldMkLst>
        <pc:spChg chg="mod">
          <ac:chgData name="Evangelismo Mesoamérica Iglesia del Nazareno" userId="06c8f85579488c7f" providerId="LiveId" clId="{8E870408-2B44-4CB1-AE74-7C7AEB9DA1D9}" dt="2021-05-05T00:01:07.737" v="22" actId="255"/>
          <ac:spMkLst>
            <pc:docMk/>
            <pc:sldMk cId="0" sldId="26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6:55.299" v="97" actId="1076"/>
          <ac:spMkLst>
            <pc:docMk/>
            <pc:sldMk cId="0" sldId="269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0:59.371" v="21" actId="255"/>
          <ac:spMkLst>
            <pc:docMk/>
            <pc:sldMk cId="0" sldId="269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7:17.157" v="99" actId="255"/>
        <pc:sldMkLst>
          <pc:docMk/>
          <pc:sldMk cId="0" sldId="270"/>
        </pc:sldMkLst>
        <pc:spChg chg="mod">
          <ac:chgData name="Evangelismo Mesoamérica Iglesia del Nazareno" userId="06c8f85579488c7f" providerId="LiveId" clId="{8E870408-2B44-4CB1-AE74-7C7AEB9DA1D9}" dt="2021-05-05T00:17:17.157" v="99" actId="255"/>
          <ac:spMkLst>
            <pc:docMk/>
            <pc:sldMk cId="0" sldId="270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7:08.460" v="98" actId="255"/>
          <ac:spMkLst>
            <pc:docMk/>
            <pc:sldMk cId="0" sldId="270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7:40.553" v="101" actId="255"/>
        <pc:sldMkLst>
          <pc:docMk/>
          <pc:sldMk cId="0" sldId="271"/>
        </pc:sldMkLst>
        <pc:spChg chg="mod">
          <ac:chgData name="Evangelismo Mesoamérica Iglesia del Nazareno" userId="06c8f85579488c7f" providerId="LiveId" clId="{8E870408-2B44-4CB1-AE74-7C7AEB9DA1D9}" dt="2021-05-05T00:17:40.553" v="101" actId="255"/>
          <ac:spMkLst>
            <pc:docMk/>
            <pc:sldMk cId="0" sldId="271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7:30.080" v="100" actId="255"/>
          <ac:spMkLst>
            <pc:docMk/>
            <pc:sldMk cId="0" sldId="271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2:17.789" v="26" actId="255"/>
        <pc:sldMkLst>
          <pc:docMk/>
          <pc:sldMk cId="0" sldId="272"/>
        </pc:sldMkLst>
        <pc:spChg chg="mod">
          <ac:chgData name="Evangelismo Mesoamérica Iglesia del Nazareno" userId="06c8f85579488c7f" providerId="LiveId" clId="{8E870408-2B44-4CB1-AE74-7C7AEB9DA1D9}" dt="2021-05-05T00:02:10.169" v="24" actId="255"/>
          <ac:spMkLst>
            <pc:docMk/>
            <pc:sldMk cId="0" sldId="272"/>
            <ac:spMk id="7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2:17.789" v="26" actId="255"/>
          <ac:spMkLst>
            <pc:docMk/>
            <pc:sldMk cId="0" sldId="272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2:45.169" v="28" actId="1076"/>
        <pc:sldMkLst>
          <pc:docMk/>
          <pc:sldMk cId="0" sldId="273"/>
        </pc:sldMkLst>
        <pc:spChg chg="mod">
          <ac:chgData name="Evangelismo Mesoamérica Iglesia del Nazareno" userId="06c8f85579488c7f" providerId="LiveId" clId="{8E870408-2B44-4CB1-AE74-7C7AEB9DA1D9}" dt="2021-05-05T00:02:45.169" v="28" actId="1076"/>
          <ac:spMkLst>
            <pc:docMk/>
            <pc:sldMk cId="0" sldId="273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3:09.007" v="29" actId="255"/>
        <pc:sldMkLst>
          <pc:docMk/>
          <pc:sldMk cId="0" sldId="274"/>
        </pc:sldMkLst>
        <pc:spChg chg="mod">
          <ac:chgData name="Evangelismo Mesoamérica Iglesia del Nazareno" userId="06c8f85579488c7f" providerId="LiveId" clId="{8E870408-2B44-4CB1-AE74-7C7AEB9DA1D9}" dt="2021-05-05T00:03:09.007" v="29" actId="255"/>
          <ac:spMkLst>
            <pc:docMk/>
            <pc:sldMk cId="0" sldId="274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18:19.135" v="103" actId="255"/>
        <pc:sldMkLst>
          <pc:docMk/>
          <pc:sldMk cId="0" sldId="275"/>
        </pc:sldMkLst>
        <pc:spChg chg="mod">
          <ac:chgData name="Evangelismo Mesoamérica Iglesia del Nazareno" userId="06c8f85579488c7f" providerId="LiveId" clId="{8E870408-2B44-4CB1-AE74-7C7AEB9DA1D9}" dt="2021-05-05T00:18:19.135" v="103" actId="255"/>
          <ac:spMkLst>
            <pc:docMk/>
            <pc:sldMk cId="0" sldId="275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18:12.892" v="102" actId="255"/>
          <ac:spMkLst>
            <pc:docMk/>
            <pc:sldMk cId="0" sldId="275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5:14.118" v="37" actId="1076"/>
        <pc:sldMkLst>
          <pc:docMk/>
          <pc:sldMk cId="0" sldId="276"/>
        </pc:sldMkLst>
        <pc:spChg chg="mod">
          <ac:chgData name="Evangelismo Mesoamérica Iglesia del Nazareno" userId="06c8f85579488c7f" providerId="LiveId" clId="{8E870408-2B44-4CB1-AE74-7C7AEB9DA1D9}" dt="2021-05-05T00:05:14.118" v="37" actId="1076"/>
          <ac:spMkLst>
            <pc:docMk/>
            <pc:sldMk cId="0" sldId="276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5:10.546" v="36" actId="1076"/>
          <ac:spMkLst>
            <pc:docMk/>
            <pc:sldMk cId="0" sldId="276"/>
            <ac:spMk id="9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5:57.050" v="39" actId="2710"/>
        <pc:sldMkLst>
          <pc:docMk/>
          <pc:sldMk cId="0" sldId="278"/>
        </pc:sldMkLst>
        <pc:spChg chg="mod">
          <ac:chgData name="Evangelismo Mesoamérica Iglesia del Nazareno" userId="06c8f85579488c7f" providerId="LiveId" clId="{8E870408-2B44-4CB1-AE74-7C7AEB9DA1D9}" dt="2021-05-05T00:05:44.422" v="38" actId="255"/>
          <ac:spMkLst>
            <pc:docMk/>
            <pc:sldMk cId="0" sldId="278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5:57.050" v="39" actId="2710"/>
          <ac:spMkLst>
            <pc:docMk/>
            <pc:sldMk cId="0" sldId="278"/>
            <ac:spMk id="8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6:38.744" v="43" actId="2710"/>
        <pc:sldMkLst>
          <pc:docMk/>
          <pc:sldMk cId="0" sldId="279"/>
        </pc:sldMkLst>
        <pc:spChg chg="mod">
          <ac:chgData name="Evangelismo Mesoamérica Iglesia del Nazareno" userId="06c8f85579488c7f" providerId="LiveId" clId="{8E870408-2B44-4CB1-AE74-7C7AEB9DA1D9}" dt="2021-05-05T00:06:27.437" v="41" actId="255"/>
          <ac:spMkLst>
            <pc:docMk/>
            <pc:sldMk cId="0" sldId="279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6:38.744" v="43" actId="2710"/>
          <ac:spMkLst>
            <pc:docMk/>
            <pc:sldMk cId="0" sldId="279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6:20.077" v="40" actId="255"/>
          <ac:spMkLst>
            <pc:docMk/>
            <pc:sldMk cId="0" sldId="279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7:40.017" v="47" actId="255"/>
        <pc:sldMkLst>
          <pc:docMk/>
          <pc:sldMk cId="0" sldId="280"/>
        </pc:sldMkLst>
        <pc:spChg chg="mod">
          <ac:chgData name="Evangelismo Mesoamérica Iglesia del Nazareno" userId="06c8f85579488c7f" providerId="LiveId" clId="{8E870408-2B44-4CB1-AE74-7C7AEB9DA1D9}" dt="2021-05-05T00:07:34.681" v="46" actId="255"/>
          <ac:spMkLst>
            <pc:docMk/>
            <pc:sldMk cId="0" sldId="280"/>
            <ac:spMk id="8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7:40.017" v="47" actId="255"/>
          <ac:spMkLst>
            <pc:docMk/>
            <pc:sldMk cId="0" sldId="280"/>
            <ac:spMk id="9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7:20.682" v="44" actId="255"/>
          <ac:spMkLst>
            <pc:docMk/>
            <pc:sldMk cId="0" sldId="280"/>
            <ac:spMk id="10" creationId="{00000000-0000-0000-0000-000000000000}"/>
          </ac:spMkLst>
        </pc:spChg>
      </pc:sldChg>
      <pc:sldChg chg="modSp mod">
        <pc:chgData name="Evangelismo Mesoamérica Iglesia del Nazareno" userId="06c8f85579488c7f" providerId="LiveId" clId="{8E870408-2B44-4CB1-AE74-7C7AEB9DA1D9}" dt="2021-05-05T00:08:37.499" v="59" actId="403"/>
        <pc:sldMkLst>
          <pc:docMk/>
          <pc:sldMk cId="0" sldId="288"/>
        </pc:sldMkLst>
        <pc:spChg chg="mod">
          <ac:chgData name="Evangelismo Mesoamérica Iglesia del Nazareno" userId="06c8f85579488c7f" providerId="LiveId" clId="{8E870408-2B44-4CB1-AE74-7C7AEB9DA1D9}" dt="2021-05-05T00:08:21.660" v="48" actId="255"/>
          <ac:spMkLst>
            <pc:docMk/>
            <pc:sldMk cId="0" sldId="288"/>
            <ac:spMk id="6" creationId="{00000000-0000-0000-0000-000000000000}"/>
          </ac:spMkLst>
        </pc:spChg>
        <pc:spChg chg="mod">
          <ac:chgData name="Evangelismo Mesoamérica Iglesia del Nazareno" userId="06c8f85579488c7f" providerId="LiveId" clId="{8E870408-2B44-4CB1-AE74-7C7AEB9DA1D9}" dt="2021-05-05T00:08:37.499" v="59" actId="403"/>
          <ac:spMkLst>
            <pc:docMk/>
            <pc:sldMk cId="0" sldId="288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7EE6ED-7499-480A-92EC-C6F95C80F560}" type="datetimeFigureOut">
              <a:rPr lang="es-GT" smtClean="0"/>
              <a:t>10/05/2021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D2A67-E83B-448B-A9A3-CAFC619BED45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4128310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D2A67-E83B-448B-A9A3-CAFC619BED45}" type="slidenum">
              <a:rPr lang="es-GT" smtClean="0"/>
              <a:t>6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005985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CD2A67-E83B-448B-A9A3-CAFC619BED45}" type="slidenum">
              <a:rPr lang="es-GT" smtClean="0"/>
              <a:t>7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808879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S8wf6l5tK4?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82819" y="1028700"/>
            <a:ext cx="3082413" cy="8678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37873"/>
          <a:stretch>
            <a:fillRect/>
          </a:stretch>
        </p:blipFill>
        <p:spPr>
          <a:xfrm>
            <a:off x="3944267" y="5715274"/>
            <a:ext cx="4172119" cy="259199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47841"/>
          <a:stretch>
            <a:fillRect/>
          </a:stretch>
        </p:blipFill>
        <p:spPr>
          <a:xfrm>
            <a:off x="11356805" y="0"/>
            <a:ext cx="6931195" cy="887024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35066" y="2994819"/>
            <a:ext cx="9777919" cy="1885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7988" spc="519" dirty="0">
                <a:solidFill>
                  <a:srgbClr val="FFFFFF"/>
                </a:solidFill>
                <a:latin typeface="League Gothic"/>
              </a:rPr>
              <a:t>ESTRATEGIAS DE </a:t>
            </a:r>
          </a:p>
          <a:p>
            <a:pPr algn="ctr">
              <a:lnSpc>
                <a:spcPts val="7189"/>
              </a:lnSpc>
            </a:pPr>
            <a:r>
              <a:rPr lang="en-US" sz="7988" spc="519" dirty="0">
                <a:solidFill>
                  <a:srgbClr val="FFFFFF"/>
                </a:solidFill>
                <a:latin typeface="League Gothic"/>
              </a:rPr>
              <a:t>MENTOREO RELACIONAL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9490" y="6973170"/>
            <a:ext cx="7693625" cy="585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39"/>
              </a:lnSpc>
            </a:pPr>
            <a:r>
              <a:rPr lang="en-US" sz="1671" spc="285">
                <a:solidFill>
                  <a:srgbClr val="545454"/>
                </a:solidFill>
                <a:latin typeface="Lato Bold"/>
              </a:rPr>
              <a:t>Mtra. Annette y </a:t>
            </a:r>
          </a:p>
          <a:p>
            <a:pPr algn="ctr">
              <a:lnSpc>
                <a:spcPts val="2339"/>
              </a:lnSpc>
            </a:pPr>
            <a:r>
              <a:rPr lang="en-US" sz="1671" spc="285">
                <a:solidFill>
                  <a:srgbClr val="545454"/>
                </a:solidFill>
                <a:latin typeface="Lato Bold"/>
              </a:rPr>
              <a:t>Mtro. Tim Gulick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520" b="752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09600" y="1599484"/>
            <a:ext cx="8063824" cy="58433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488884" y="2661017"/>
            <a:ext cx="9304008" cy="2354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500" spc="75" dirty="0">
                <a:solidFill>
                  <a:srgbClr val="FFFFFF"/>
                </a:solidFill>
                <a:latin typeface="Roboto Bold Italics"/>
              </a:rPr>
              <a:t>El Camino del Mentoreo</a:t>
            </a:r>
          </a:p>
          <a:p>
            <a:pPr marL="0" lvl="0" indent="0" algn="r"/>
            <a:r>
              <a:rPr lang="en-US" sz="5400" b="1" spc="75" dirty="0">
                <a:solidFill>
                  <a:srgbClr val="FFFFFF"/>
                </a:solidFill>
                <a:latin typeface="Roboto Bold Italics"/>
              </a:rPr>
              <a:t>4. </a:t>
            </a:r>
            <a:r>
              <a:rPr lang="en-US" sz="5400" b="1" spc="75" dirty="0" err="1">
                <a:solidFill>
                  <a:srgbClr val="FFFFFF"/>
                </a:solidFill>
                <a:latin typeface="Roboto Bold Italics"/>
              </a:rPr>
              <a:t>Seleccione</a:t>
            </a:r>
            <a:r>
              <a:rPr lang="en-US" sz="5400" b="1" spc="75" dirty="0">
                <a:solidFill>
                  <a:srgbClr val="FFFFFF"/>
                </a:solidFill>
                <a:latin typeface="Roboto Bold Italics"/>
              </a:rPr>
              <a:t> e invite a </a:t>
            </a:r>
            <a:r>
              <a:rPr lang="en-US" sz="5400" b="1" spc="75" dirty="0" err="1">
                <a:solidFill>
                  <a:srgbClr val="FFFFFF"/>
                </a:solidFill>
                <a:latin typeface="Roboto Bold Italics"/>
              </a:rPr>
              <a:t>algunas</a:t>
            </a:r>
            <a:r>
              <a:rPr lang="en-US" sz="5400" b="1" spc="75" dirty="0">
                <a:solidFill>
                  <a:srgbClr val="FFFFFF"/>
                </a:solidFill>
                <a:latin typeface="Roboto Bold Italics"/>
              </a:rPr>
              <a:t> personas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25" b="782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57220" y="4152900"/>
            <a:ext cx="9772718" cy="477777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" y="1866900"/>
            <a:ext cx="15547639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500" spc="73" dirty="0">
                <a:solidFill>
                  <a:srgbClr val="FFFFFF"/>
                </a:solidFill>
                <a:latin typeface="Roboto Bold Italics"/>
              </a:rPr>
              <a:t>El Camino del Mentoreo</a:t>
            </a:r>
          </a:p>
          <a:p>
            <a:pPr marL="0" lvl="0" indent="0"/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5.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Haga</a:t>
            </a:r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 del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desarrollo</a:t>
            </a:r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 personal y ministerial de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ellos</a:t>
            </a:r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 una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máxima</a:t>
            </a:r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prioridad</a:t>
            </a:r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 para el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ministerio</a:t>
            </a:r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 que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usted</a:t>
            </a:r>
            <a:r>
              <a:rPr lang="en-US" sz="4000" b="1" spc="73" dirty="0">
                <a:solidFill>
                  <a:srgbClr val="FFFFFF"/>
                </a:solidFill>
                <a:latin typeface="Roboto Bold Italics"/>
              </a:rPr>
              <a:t> </a:t>
            </a:r>
            <a:r>
              <a:rPr lang="en-US" sz="4000" b="1" spc="73" dirty="0" err="1">
                <a:solidFill>
                  <a:srgbClr val="FFFFFF"/>
                </a:solidFill>
                <a:latin typeface="Roboto Bold Italics"/>
              </a:rPr>
              <a:t>desarrolla</a:t>
            </a:r>
            <a:endParaRPr lang="en-US" sz="4000" b="1" spc="73" dirty="0">
              <a:solidFill>
                <a:srgbClr val="FFFFFF"/>
              </a:solidFill>
              <a:latin typeface="Roboto Bold Itali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30323" y="1980660"/>
            <a:ext cx="8746263" cy="51379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14400" y="2781300"/>
            <a:ext cx="6903797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500" spc="75" dirty="0">
                <a:solidFill>
                  <a:srgbClr val="545454"/>
                </a:solidFill>
                <a:latin typeface="Roboto Bold Italics"/>
              </a:rPr>
              <a:t>El Camino del Mentoreo</a:t>
            </a:r>
          </a:p>
          <a:p>
            <a:pPr marL="0" lvl="0" indent="0"/>
            <a:r>
              <a:rPr lang="en-US" sz="4000" b="1" spc="75" dirty="0">
                <a:solidFill>
                  <a:srgbClr val="545454"/>
                </a:solidFill>
                <a:latin typeface="Roboto Bold Italics"/>
              </a:rPr>
              <a:t>6. </a:t>
            </a:r>
            <a:r>
              <a:rPr lang="en-US" sz="4000" b="1" spc="75" dirty="0" err="1">
                <a:solidFill>
                  <a:srgbClr val="545454"/>
                </a:solidFill>
                <a:latin typeface="Roboto Bold Italics"/>
              </a:rPr>
              <a:t>Delegue</a:t>
            </a:r>
            <a:r>
              <a:rPr lang="en-US" sz="4000" b="1" spc="75" dirty="0">
                <a:solidFill>
                  <a:srgbClr val="545454"/>
                </a:solidFill>
                <a:latin typeface="Roboto Bold Italics"/>
              </a:rPr>
              <a:t> </a:t>
            </a:r>
            <a:r>
              <a:rPr lang="en-US" sz="4000" b="1" spc="75" dirty="0" err="1">
                <a:solidFill>
                  <a:srgbClr val="545454"/>
                </a:solidFill>
                <a:latin typeface="Roboto Bold Italics"/>
              </a:rPr>
              <a:t>responsabilidades</a:t>
            </a:r>
            <a:r>
              <a:rPr lang="en-US" sz="4000" b="1" spc="75" dirty="0">
                <a:solidFill>
                  <a:srgbClr val="545454"/>
                </a:solidFill>
                <a:latin typeface="Roboto Bold Italics"/>
              </a:rPr>
              <a:t> de forma gradual y </a:t>
            </a:r>
            <a:r>
              <a:rPr lang="en-US" sz="4000" b="1" spc="75" dirty="0" err="1">
                <a:solidFill>
                  <a:srgbClr val="545454"/>
                </a:solidFill>
                <a:latin typeface="Roboto Bold Italics"/>
              </a:rPr>
              <a:t>progresiva</a:t>
            </a:r>
            <a:endParaRPr lang="en-US" sz="4000" b="1" spc="75" dirty="0">
              <a:solidFill>
                <a:srgbClr val="545454"/>
              </a:solidFill>
              <a:latin typeface="Roboto Bold Itali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1028700"/>
            <a:ext cx="6040171" cy="51321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858000" y="2838552"/>
            <a:ext cx="10686477" cy="2257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85"/>
              </a:lnSpc>
            </a:pPr>
            <a:r>
              <a:rPr lang="en-US" sz="3780" spc="75" dirty="0">
                <a:solidFill>
                  <a:srgbClr val="FFFFFF"/>
                </a:solidFill>
                <a:latin typeface="Roboto Bold Italics"/>
              </a:rPr>
              <a:t>El Camino del Mentoreo</a:t>
            </a:r>
          </a:p>
          <a:p>
            <a:pPr marL="0" lvl="0" indent="0" algn="r">
              <a:lnSpc>
                <a:spcPts val="4385"/>
              </a:lnSpc>
            </a:pP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7.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Reclute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nuevas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personas para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mentorear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o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apoyar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a las personas a las que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usted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ha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mentoreado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mientras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mentorean</a:t>
            </a:r>
            <a:r>
              <a:rPr lang="en-US" sz="3780" b="1" spc="75" dirty="0">
                <a:solidFill>
                  <a:srgbClr val="FFFFFF"/>
                </a:solidFill>
                <a:latin typeface="Roboto Bold Italics"/>
              </a:rPr>
              <a:t> a </a:t>
            </a:r>
            <a:r>
              <a:rPr lang="en-US" sz="3780" b="1" spc="75" dirty="0" err="1">
                <a:solidFill>
                  <a:srgbClr val="FFFFFF"/>
                </a:solidFill>
                <a:latin typeface="Roboto Bold Italics"/>
              </a:rPr>
              <a:t>otros</a:t>
            </a:r>
            <a:endParaRPr lang="en-US" sz="3780" b="1" spc="75" dirty="0">
              <a:solidFill>
                <a:srgbClr val="FFFFFF"/>
              </a:solidFill>
              <a:latin typeface="Roboto Bold Itali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2500" b="1250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183246" flipH="1">
            <a:off x="14824946" y="-1317822"/>
            <a:ext cx="4628246" cy="4408404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296684" y="2324100"/>
            <a:ext cx="7382259" cy="4159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8"/>
          <p:cNvSpPr txBox="1"/>
          <p:nvPr/>
        </p:nvSpPr>
        <p:spPr>
          <a:xfrm>
            <a:off x="1028700" y="2747796"/>
            <a:ext cx="9306084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800" spc="75" dirty="0" err="1">
                <a:solidFill>
                  <a:srgbClr val="FFFFFF"/>
                </a:solidFill>
                <a:latin typeface="Roboto Bold Italics"/>
              </a:rPr>
              <a:t>Desafío</a:t>
            </a:r>
            <a:r>
              <a:rPr lang="en-US" sz="4800" b="1" spc="75" dirty="0">
                <a:solidFill>
                  <a:srgbClr val="FFFFFF"/>
                </a:solidFill>
                <a:latin typeface="Roboto Bold Italics"/>
              </a:rPr>
              <a:t>: </a:t>
            </a:r>
          </a:p>
          <a:p>
            <a:pPr marL="0" lvl="0" indent="0"/>
            <a:r>
              <a:rPr lang="en-US" sz="4800" b="1" spc="75" dirty="0" err="1">
                <a:solidFill>
                  <a:srgbClr val="FFFFFF"/>
                </a:solidFill>
                <a:latin typeface="Roboto Bold Italics"/>
              </a:rPr>
              <a:t>Personalizando</a:t>
            </a:r>
            <a:r>
              <a:rPr lang="en-US" sz="4800" b="1" spc="75" dirty="0">
                <a:solidFill>
                  <a:srgbClr val="FFFFFF"/>
                </a:solidFill>
                <a:latin typeface="Roboto Bold Italics"/>
              </a:rPr>
              <a:t> el Camino del Mentoreo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2903124" y="3238500"/>
            <a:ext cx="12481751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7200" b="1" spc="106" dirty="0">
                <a:solidFill>
                  <a:srgbClr val="FFFFFF"/>
                </a:solidFill>
                <a:latin typeface="Roboto Bold Italics"/>
              </a:rPr>
              <a:t>Cambio: </a:t>
            </a:r>
            <a:r>
              <a:rPr lang="en-US" sz="7200" b="1" spc="106" dirty="0" err="1">
                <a:solidFill>
                  <a:srgbClr val="FFFFFF"/>
                </a:solidFill>
                <a:latin typeface="Roboto Bold Italics"/>
              </a:rPr>
              <a:t>Preguntas</a:t>
            </a:r>
            <a:r>
              <a:rPr lang="en-US" sz="7200" b="1" spc="106" dirty="0">
                <a:solidFill>
                  <a:srgbClr val="FFFFFF"/>
                </a:solidFill>
                <a:latin typeface="Roboto Bold Italics"/>
              </a:rPr>
              <a:t>, </a:t>
            </a:r>
            <a:r>
              <a:rPr lang="en-US" sz="7200" b="1" spc="106" dirty="0" err="1">
                <a:solidFill>
                  <a:srgbClr val="FFFFFF"/>
                </a:solidFill>
                <a:latin typeface="Roboto Bold Italics"/>
              </a:rPr>
              <a:t>Comentarios</a:t>
            </a:r>
            <a:r>
              <a:rPr lang="en-US" sz="7200" b="1" spc="106" dirty="0">
                <a:solidFill>
                  <a:srgbClr val="FFFFFF"/>
                </a:solidFill>
                <a:latin typeface="Roboto Bold Italics"/>
              </a:rPr>
              <a:t> y </a:t>
            </a:r>
            <a:r>
              <a:rPr lang="en-US" sz="7200" b="1" spc="106" dirty="0" err="1">
                <a:solidFill>
                  <a:srgbClr val="FFFFFF"/>
                </a:solidFill>
                <a:latin typeface="Roboto Bold Italics"/>
              </a:rPr>
              <a:t>Conclusión</a:t>
            </a:r>
            <a:r>
              <a:rPr lang="en-US" sz="7200" b="1" spc="106" dirty="0">
                <a:solidFill>
                  <a:srgbClr val="FFFFFF"/>
                </a:solidFill>
                <a:latin typeface="Roboto Italics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3657600" y="3582690"/>
            <a:ext cx="13392295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441"/>
              </a:lnSpc>
            </a:pPr>
            <a:r>
              <a:rPr lang="en-US" sz="6020" spc="120" dirty="0" err="1">
                <a:solidFill>
                  <a:srgbClr val="545454"/>
                </a:solidFill>
                <a:latin typeface="Arimo Bold"/>
              </a:rPr>
              <a:t>Manejando</a:t>
            </a:r>
            <a:r>
              <a:rPr lang="en-US" sz="6020" spc="120" dirty="0">
                <a:solidFill>
                  <a:srgbClr val="545454"/>
                </a:solidFill>
                <a:latin typeface="Arimo Bold"/>
              </a:rPr>
              <a:t> </a:t>
            </a:r>
            <a:r>
              <a:rPr lang="en-US" sz="6020" spc="120" dirty="0" err="1">
                <a:solidFill>
                  <a:srgbClr val="545454"/>
                </a:solidFill>
                <a:latin typeface="Arimo Bold"/>
              </a:rPr>
              <a:t>Expectativas</a:t>
            </a:r>
            <a:r>
              <a:rPr lang="en-US" sz="6020" spc="120" dirty="0">
                <a:solidFill>
                  <a:srgbClr val="545454"/>
                </a:solidFill>
                <a:latin typeface="Arimo Bold"/>
              </a:rPr>
              <a:t> </a:t>
            </a:r>
            <a:r>
              <a:rPr lang="en-US" sz="6020" spc="120" dirty="0" err="1">
                <a:solidFill>
                  <a:srgbClr val="545454"/>
                </a:solidFill>
                <a:latin typeface="Arimo Bold"/>
              </a:rPr>
              <a:t>en</a:t>
            </a:r>
            <a:r>
              <a:rPr lang="en-US" sz="6020" spc="120" dirty="0">
                <a:solidFill>
                  <a:srgbClr val="545454"/>
                </a:solidFill>
                <a:latin typeface="Arimo Bold"/>
              </a:rPr>
              <a:t> la </a:t>
            </a:r>
            <a:r>
              <a:rPr lang="en-US" sz="6020" spc="120" dirty="0" err="1">
                <a:solidFill>
                  <a:srgbClr val="545454"/>
                </a:solidFill>
                <a:latin typeface="Arimo Bold"/>
              </a:rPr>
              <a:t>Relación</a:t>
            </a:r>
            <a:r>
              <a:rPr lang="en-US" sz="6020" spc="120" dirty="0">
                <a:solidFill>
                  <a:srgbClr val="545454"/>
                </a:solidFill>
                <a:latin typeface="Arimo Bold"/>
              </a:rPr>
              <a:t> de Mentoreo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8"/>
          <p:cNvSpPr txBox="1"/>
          <p:nvPr/>
        </p:nvSpPr>
        <p:spPr>
          <a:xfrm>
            <a:off x="3871975" y="1019831"/>
            <a:ext cx="10451564" cy="667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71"/>
              </a:lnSpc>
            </a:pPr>
            <a:r>
              <a:rPr lang="en-US" sz="3780" spc="75" dirty="0" err="1">
                <a:solidFill>
                  <a:srgbClr val="FFFFFF"/>
                </a:solidFill>
                <a:latin typeface="Roboto Bold"/>
              </a:rPr>
              <a:t>Conéctese</a:t>
            </a:r>
            <a:r>
              <a:rPr lang="en-US" sz="3780" spc="75" dirty="0">
                <a:solidFill>
                  <a:srgbClr val="FFFFFF"/>
                </a:solidFill>
                <a:latin typeface="Roboto Bold"/>
              </a:rPr>
              <a:t>: </a:t>
            </a:r>
            <a:r>
              <a:rPr lang="en-US" sz="3780" spc="24" dirty="0" err="1">
                <a:solidFill>
                  <a:srgbClr val="FFFFFF"/>
                </a:solidFill>
                <a:latin typeface="Arimo Bold"/>
              </a:rPr>
              <a:t>Estudio</a:t>
            </a:r>
            <a:r>
              <a:rPr lang="en-US" sz="3780" spc="24" dirty="0">
                <a:solidFill>
                  <a:srgbClr val="FFFFFF"/>
                </a:solidFill>
                <a:latin typeface="Arimo Bold"/>
              </a:rPr>
              <a:t> de un Caso de Mentoreo</a:t>
            </a:r>
          </a:p>
        </p:txBody>
      </p:sp>
      <p:pic>
        <p:nvPicPr>
          <p:cNvPr id="2" name="Elementos multimedia en línea 1" title="Una forma sencilla de discipular a los millennials">
            <a:hlinkClick r:id="" action="ppaction://media"/>
            <a:extLst>
              <a:ext uri="{FF2B5EF4-FFF2-40B4-BE49-F238E27FC236}">
                <a16:creationId xmlns:a16="http://schemas.microsoft.com/office/drawing/2014/main" id="{6974A68A-0A8F-4B5C-BA0A-A8A046DDB7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4298" y="1866900"/>
            <a:ext cx="13839404" cy="78192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4226" y="1492630"/>
            <a:ext cx="8228058" cy="5657850"/>
            <a:chOff x="0" y="0"/>
            <a:chExt cx="6159500" cy="423545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59500" cy="4235450"/>
            </a:xfrm>
            <a:custGeom>
              <a:avLst/>
              <a:gdLst/>
              <a:ahLst/>
              <a:cxnLst/>
              <a:rect l="l" t="t" r="r" b="b"/>
              <a:pathLst>
                <a:path w="6159500" h="4235450">
                  <a:moveTo>
                    <a:pt x="6159500" y="4235450"/>
                  </a:moveTo>
                  <a:lnTo>
                    <a:pt x="0" y="3696970"/>
                  </a:lnTo>
                  <a:lnTo>
                    <a:pt x="0" y="0"/>
                  </a:lnTo>
                  <a:lnTo>
                    <a:pt x="6159500" y="538480"/>
                  </a:lnTo>
                  <a:close/>
                </a:path>
              </a:pathLst>
            </a:custGeom>
            <a:blipFill>
              <a:blip r:embed="rId4"/>
              <a:stretch>
                <a:fillRect t="-5312" b="-531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9829800" y="3232323"/>
            <a:ext cx="7837016" cy="2400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n-US" sz="5200" spc="104" dirty="0" err="1">
                <a:solidFill>
                  <a:srgbClr val="FFFFFF"/>
                </a:solidFill>
                <a:latin typeface="Roboto Bold"/>
              </a:rPr>
              <a:t>Contenido</a:t>
            </a:r>
            <a:r>
              <a:rPr lang="en-US" sz="5200" spc="104" dirty="0">
                <a:solidFill>
                  <a:srgbClr val="FFFFFF"/>
                </a:solidFill>
                <a:latin typeface="Roboto Bold"/>
              </a:rPr>
              <a:t>: </a:t>
            </a:r>
          </a:p>
          <a:p>
            <a:pPr marL="0" lvl="0" indent="0" algn="r"/>
            <a:r>
              <a:rPr lang="en-US" sz="5200" spc="104" dirty="0">
                <a:solidFill>
                  <a:srgbClr val="FFFFFF"/>
                </a:solidFill>
                <a:latin typeface="Arimo Bold"/>
              </a:rPr>
              <a:t>Las </a:t>
            </a:r>
            <a:r>
              <a:rPr lang="en-US" sz="5200" spc="104" dirty="0" err="1">
                <a:solidFill>
                  <a:srgbClr val="FFFFFF"/>
                </a:solidFill>
                <a:latin typeface="Arimo Bold"/>
              </a:rPr>
              <a:t>Relaciones</a:t>
            </a:r>
            <a:r>
              <a:rPr lang="en-US" sz="5200" spc="104" dirty="0">
                <a:solidFill>
                  <a:srgbClr val="FFFFFF"/>
                </a:solidFill>
                <a:latin typeface="Arimo Bold"/>
              </a:rPr>
              <a:t> de Jesús y sus </a:t>
            </a:r>
            <a:r>
              <a:rPr lang="en-US" sz="5200" spc="104" dirty="0" err="1">
                <a:solidFill>
                  <a:srgbClr val="FFFFFF"/>
                </a:solidFill>
                <a:latin typeface="Arimo Bold"/>
              </a:rPr>
              <a:t>Resultados</a:t>
            </a:r>
            <a:r>
              <a:rPr lang="en-US" sz="5200" spc="104" dirty="0">
                <a:solidFill>
                  <a:srgbClr val="FFFFFF"/>
                </a:solidFill>
                <a:latin typeface="Arimo Bold"/>
              </a:rPr>
              <a:t>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715000" y="591831"/>
            <a:ext cx="13068300" cy="7350827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25887" r="11" b="19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09600" y="3695700"/>
            <a:ext cx="8054133" cy="1849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75"/>
              </a:lnSpc>
            </a:pPr>
            <a:r>
              <a:rPr lang="en-US" sz="8000" spc="144" dirty="0">
                <a:solidFill>
                  <a:srgbClr val="FFFFFF"/>
                </a:solidFill>
                <a:latin typeface="Roboto Bold"/>
              </a:rPr>
              <a:t>El </a:t>
            </a:r>
          </a:p>
          <a:p>
            <a:pPr marL="0" lvl="0" indent="0">
              <a:lnSpc>
                <a:spcPts val="7075"/>
              </a:lnSpc>
            </a:pPr>
            <a:r>
              <a:rPr lang="en-US" sz="8000" spc="144" dirty="0">
                <a:solidFill>
                  <a:srgbClr val="FFFFFF"/>
                </a:solidFill>
                <a:latin typeface="Roboto Bold"/>
              </a:rPr>
              <a:t>Joven </a:t>
            </a:r>
            <a:r>
              <a:rPr lang="en-US" sz="8000" spc="144" dirty="0" err="1">
                <a:solidFill>
                  <a:srgbClr val="FFFFFF"/>
                </a:solidFill>
                <a:latin typeface="Roboto Bold"/>
              </a:rPr>
              <a:t>rico</a:t>
            </a:r>
            <a:endParaRPr lang="en-US" sz="8000" spc="144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51636" y="6997874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23591" y="571500"/>
            <a:ext cx="10040817" cy="753061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9077756"/>
            <a:ext cx="12205390" cy="10017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47"/>
              </a:lnSpc>
              <a:spcBef>
                <a:spcPct val="0"/>
              </a:spcBef>
            </a:pPr>
            <a:r>
              <a:rPr lang="en-US" sz="5962" b="1" spc="1675" dirty="0">
                <a:solidFill>
                  <a:srgbClr val="FF1D1D"/>
                </a:solidFill>
                <a:latin typeface="Roboto"/>
              </a:rPr>
              <a:t>Mentoring Check-in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-533400" y="-888937"/>
            <a:ext cx="10210800" cy="102108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3408" b="-3428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609600" y="8870247"/>
            <a:ext cx="18897600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8077200" y="3045720"/>
            <a:ext cx="9102611" cy="2500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9480"/>
              </a:lnSpc>
              <a:spcBef>
                <a:spcPct val="0"/>
              </a:spcBef>
            </a:pPr>
            <a:r>
              <a:rPr lang="en-US" sz="10000" spc="126" dirty="0">
                <a:solidFill>
                  <a:srgbClr val="FFFFFF"/>
                </a:solidFill>
                <a:latin typeface="Roboto Bold"/>
              </a:rPr>
              <a:t>La </a:t>
            </a:r>
            <a:r>
              <a:rPr lang="en-US" sz="10000" spc="126" dirty="0" err="1">
                <a:solidFill>
                  <a:srgbClr val="FFFFFF"/>
                </a:solidFill>
                <a:latin typeface="Roboto Bold"/>
              </a:rPr>
              <a:t>Mujer</a:t>
            </a:r>
            <a:r>
              <a:rPr lang="en-US" sz="10000" spc="126" dirty="0">
                <a:solidFill>
                  <a:srgbClr val="FFFFFF"/>
                </a:solidFill>
                <a:latin typeface="Roboto Bold"/>
              </a:rPr>
              <a:t> </a:t>
            </a:r>
          </a:p>
          <a:p>
            <a:pPr marL="0" lvl="0" indent="0" algn="r">
              <a:lnSpc>
                <a:spcPts val="9480"/>
              </a:lnSpc>
              <a:spcBef>
                <a:spcPct val="0"/>
              </a:spcBef>
            </a:pPr>
            <a:r>
              <a:rPr lang="en-US" sz="10000" spc="126" dirty="0" err="1">
                <a:solidFill>
                  <a:srgbClr val="FFFFFF"/>
                </a:solidFill>
                <a:latin typeface="Roboto Bold"/>
              </a:rPr>
              <a:t>Samaritana</a:t>
            </a:r>
            <a:endParaRPr lang="en-US" sz="10000" spc="126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783836" y="7631044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5410200" y="553023"/>
            <a:ext cx="13412887" cy="7544655"/>
            <a:chOff x="0" y="0"/>
            <a:chExt cx="1128903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7824" r="11" b="-2826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479484" y="3848100"/>
            <a:ext cx="7182379" cy="16734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12780"/>
              </a:lnSpc>
              <a:spcBef>
                <a:spcPct val="0"/>
              </a:spcBef>
            </a:pPr>
            <a:r>
              <a:rPr lang="en-US" sz="13800" spc="170" dirty="0">
                <a:solidFill>
                  <a:srgbClr val="FFFFFF"/>
                </a:solidFill>
                <a:latin typeface="Roboto Bold"/>
              </a:rPr>
              <a:t>Pedro</a:t>
            </a:r>
            <a:endParaRPr lang="en-US" sz="8520" spc="170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751636" y="6997874"/>
            <a:ext cx="2375616" cy="3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  <a:spcBef>
                <a:spcPct val="0"/>
              </a:spcBef>
            </a:pPr>
            <a:r>
              <a:rPr lang="en-US" sz="1790" spc="35">
                <a:solidFill>
                  <a:srgbClr val="FFFFFF"/>
                </a:solidFill>
                <a:latin typeface="Roboto Bold"/>
              </a:rPr>
              <a:t>Photo by Michael Belk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-304800" y="-650171"/>
            <a:ext cx="10138500" cy="10138500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l="-14701" r="-14701" b="-20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81000" y="7931085"/>
            <a:ext cx="3616143" cy="1009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5"/>
              </a:lnSpc>
            </a:pPr>
            <a:r>
              <a:rPr lang="en-US" sz="1790" spc="35" dirty="0">
                <a:latin typeface="Roboto Bold"/>
              </a:rPr>
              <a:t>The Last Supper by Adolf Schmitz</a:t>
            </a:r>
          </a:p>
          <a:p>
            <a:pPr algn="ctr">
              <a:lnSpc>
                <a:spcPts val="2685"/>
              </a:lnSpc>
              <a:spcBef>
                <a:spcPct val="0"/>
              </a:spcBef>
            </a:pPr>
            <a:endParaRPr lang="en-US" sz="1790" spc="35" dirty="0">
              <a:solidFill>
                <a:srgbClr val="FFFFFF"/>
              </a:solidFill>
              <a:latin typeface="Roboto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887200" y="3728584"/>
            <a:ext cx="4901630" cy="167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780"/>
              </a:lnSpc>
              <a:spcBef>
                <a:spcPct val="0"/>
              </a:spcBef>
            </a:pPr>
            <a:r>
              <a:rPr lang="en-US" sz="13800" spc="170" dirty="0">
                <a:solidFill>
                  <a:srgbClr val="FFFFFF"/>
                </a:solidFill>
                <a:latin typeface="Roboto Bold"/>
              </a:rPr>
              <a:t>Juan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8153400" y="-677662"/>
            <a:ext cx="10327333" cy="10327333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2"/>
              <a:stretch>
                <a:fillRect t="-9652" b="-9672"/>
              </a:stretch>
            </a:blipFill>
          </p:spPr>
        </p:sp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936403" y="3649270"/>
            <a:ext cx="4901630" cy="167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2780"/>
              </a:lnSpc>
              <a:spcBef>
                <a:spcPct val="0"/>
              </a:spcBef>
            </a:pPr>
            <a:r>
              <a:rPr lang="en-US" sz="13800" spc="170" dirty="0">
                <a:solidFill>
                  <a:srgbClr val="FFFFFF"/>
                </a:solidFill>
                <a:latin typeface="Roboto Bold"/>
              </a:rPr>
              <a:t>Judas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2115800" y="2149525"/>
            <a:ext cx="7024372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7200" spc="75" dirty="0" err="1">
                <a:solidFill>
                  <a:srgbClr val="FFFFFF"/>
                </a:solidFill>
                <a:latin typeface="Roboto Bold"/>
              </a:rPr>
              <a:t>Desafío</a:t>
            </a:r>
            <a:r>
              <a:rPr lang="en-US" sz="7200" spc="75" dirty="0">
                <a:solidFill>
                  <a:srgbClr val="FFFFFF"/>
                </a:solidFill>
                <a:latin typeface="Roboto Bold"/>
              </a:rPr>
              <a:t>: </a:t>
            </a:r>
          </a:p>
          <a:p>
            <a:pPr marL="0" lvl="0" indent="0">
              <a:spcBef>
                <a:spcPct val="0"/>
              </a:spcBef>
            </a:pPr>
            <a:r>
              <a:rPr lang="en-US" sz="7200" spc="75" dirty="0" err="1">
                <a:solidFill>
                  <a:srgbClr val="FFFFFF"/>
                </a:solidFill>
                <a:latin typeface="Roboto Bold"/>
              </a:rPr>
              <a:t>Lecciones</a:t>
            </a:r>
            <a:r>
              <a:rPr lang="en-US" sz="7200" spc="75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7200" spc="75" dirty="0" err="1">
                <a:solidFill>
                  <a:srgbClr val="FFFFFF"/>
                </a:solidFill>
                <a:latin typeface="Roboto Bold"/>
              </a:rPr>
              <a:t>Aprendidas</a:t>
            </a:r>
            <a:r>
              <a:rPr lang="en-US" sz="7200" spc="75" dirty="0">
                <a:solidFill>
                  <a:srgbClr val="FFFFFF"/>
                </a:solidFill>
                <a:latin typeface="Roboto Bold"/>
              </a:rPr>
              <a:t> de Jesús</a:t>
            </a:r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DFD28F4D-EDBF-4EA2-8944-123136513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323" t="76" b="76"/>
          <a:stretch>
            <a:fillRect/>
          </a:stretch>
        </p:blipFill>
        <p:spPr>
          <a:xfrm>
            <a:off x="-170588" y="-206202"/>
            <a:ext cx="12068793" cy="907644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457200" y="3321171"/>
            <a:ext cx="10156371" cy="2273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893"/>
              </a:lnSpc>
            </a:pPr>
            <a:r>
              <a:rPr lang="en-US" sz="6000" spc="75" dirty="0">
                <a:solidFill>
                  <a:srgbClr val="FFFFFF"/>
                </a:solidFill>
                <a:latin typeface="Roboto Bold"/>
              </a:rPr>
              <a:t>Cambio: </a:t>
            </a:r>
          </a:p>
          <a:p>
            <a:pPr marL="0" lvl="0" indent="0">
              <a:lnSpc>
                <a:spcPts val="5893"/>
              </a:lnSpc>
            </a:pPr>
            <a:r>
              <a:rPr lang="en-US" sz="6000" spc="75" dirty="0">
                <a:solidFill>
                  <a:srgbClr val="FFFFFF"/>
                </a:solidFill>
                <a:latin typeface="Roboto Bold"/>
              </a:rPr>
              <a:t>Mis </a:t>
            </a:r>
            <a:r>
              <a:rPr lang="en-US" sz="6000" spc="75" dirty="0" err="1">
                <a:solidFill>
                  <a:srgbClr val="FFFFFF"/>
                </a:solidFill>
                <a:latin typeface="Roboto Bold"/>
              </a:rPr>
              <a:t>Lecciones</a:t>
            </a:r>
            <a:r>
              <a:rPr lang="en-US" sz="6000" spc="75" dirty="0">
                <a:solidFill>
                  <a:srgbClr val="FFFFFF"/>
                </a:solidFill>
                <a:latin typeface="Roboto Bold"/>
              </a:rPr>
              <a:t> </a:t>
            </a:r>
          </a:p>
          <a:p>
            <a:pPr marL="0" lvl="0" indent="0">
              <a:lnSpc>
                <a:spcPts val="5893"/>
              </a:lnSpc>
            </a:pPr>
            <a:r>
              <a:rPr lang="en-US" sz="6000" spc="75" dirty="0" err="1">
                <a:solidFill>
                  <a:srgbClr val="FFFFFF"/>
                </a:solidFill>
                <a:latin typeface="Roboto Bold"/>
              </a:rPr>
              <a:t>Aprendidas</a:t>
            </a:r>
            <a:endParaRPr lang="en-US" sz="6000" spc="75" dirty="0">
              <a:solidFill>
                <a:srgbClr val="FFFFFF"/>
              </a:solidFill>
              <a:latin typeface="Roboto Bold"/>
            </a:endParaRP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8D9965F9-5516-4EF3-985A-B18EDBA26A2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15000" y="876300"/>
            <a:ext cx="12713970" cy="716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sp>
        <p:nvSpPr>
          <p:cNvPr id="7" name="TextBox 7"/>
          <p:cNvSpPr txBox="1"/>
          <p:nvPr/>
        </p:nvSpPr>
        <p:spPr>
          <a:xfrm>
            <a:off x="3499211" y="2914658"/>
            <a:ext cx="11779819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5400" spc="106" dirty="0">
                <a:solidFill>
                  <a:srgbClr val="FFFFFF"/>
                </a:solidFill>
                <a:latin typeface="Roboto Bold"/>
              </a:rPr>
              <a:t>Jesús, </a:t>
            </a:r>
            <a:r>
              <a:rPr lang="en-US" sz="5400" spc="106" dirty="0" err="1">
                <a:solidFill>
                  <a:srgbClr val="FFFFFF"/>
                </a:solidFill>
                <a:latin typeface="Roboto Bold"/>
              </a:rPr>
              <a:t>Nuestro</a:t>
            </a:r>
            <a:r>
              <a:rPr lang="en-US" sz="5400" spc="106" dirty="0">
                <a:solidFill>
                  <a:srgbClr val="FFFFFF"/>
                </a:solidFill>
                <a:latin typeface="Roboto Bold"/>
              </a:rPr>
              <a:t> </a:t>
            </a:r>
            <a:r>
              <a:rPr lang="en-US" sz="5400" spc="106" dirty="0" err="1">
                <a:solidFill>
                  <a:srgbClr val="FFFFFF"/>
                </a:solidFill>
                <a:latin typeface="Roboto Bold"/>
              </a:rPr>
              <a:t>Modelo</a:t>
            </a:r>
            <a:r>
              <a:rPr lang="en-US" sz="5400" spc="106" dirty="0">
                <a:solidFill>
                  <a:srgbClr val="FFFFFF"/>
                </a:solidFill>
                <a:latin typeface="Roboto Bold"/>
              </a:rPr>
              <a:t> de </a:t>
            </a:r>
          </a:p>
          <a:p>
            <a:pPr marL="0" lvl="0" indent="0"/>
            <a:r>
              <a:rPr lang="en-US" sz="5400" spc="106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5400" spc="106" dirty="0" err="1">
                <a:solidFill>
                  <a:srgbClr val="FFFFFF"/>
                </a:solidFill>
                <a:latin typeface="Arimo Bold"/>
              </a:rPr>
              <a:t>Ministerio</a:t>
            </a:r>
            <a:r>
              <a:rPr lang="en-US" sz="5400" spc="106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5400" spc="106" dirty="0" err="1">
                <a:solidFill>
                  <a:srgbClr val="FFFFFF"/>
                </a:solidFill>
                <a:latin typeface="Arimo Bold"/>
              </a:rPr>
              <a:t>Relacional</a:t>
            </a:r>
            <a:r>
              <a:rPr lang="en-US" sz="5400" spc="106" dirty="0">
                <a:solidFill>
                  <a:srgbClr val="FFFFFF"/>
                </a:solidFill>
                <a:latin typeface="Arimo Bold"/>
              </a:rPr>
              <a:t> </a:t>
            </a:r>
            <a:r>
              <a:rPr lang="en-US" sz="5400" spc="106" dirty="0" err="1">
                <a:solidFill>
                  <a:srgbClr val="FFFFFF"/>
                </a:solidFill>
                <a:latin typeface="Arimo Bold"/>
              </a:rPr>
              <a:t>en</a:t>
            </a:r>
            <a:r>
              <a:rPr lang="en-US" sz="5400" spc="106" dirty="0">
                <a:solidFill>
                  <a:srgbClr val="FFFFFF"/>
                </a:solidFill>
                <a:latin typeface="Arimo Bold"/>
              </a:rPr>
              <a:t> Mentoreo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37733" y="7254240"/>
            <a:ext cx="6812533" cy="124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50" dirty="0">
                <a:solidFill>
                  <a:srgbClr val="FFFFFF"/>
                </a:solidFill>
                <a:latin typeface="Open Sans Italics"/>
              </a:rPr>
              <a:t>Tim &amp; Annette Gulick</a:t>
            </a:r>
          </a:p>
          <a:p>
            <a:pPr algn="ctr"/>
            <a:r>
              <a:rPr lang="en-US" sz="3200" dirty="0">
                <a:solidFill>
                  <a:srgbClr val="FFFFFF"/>
                </a:solidFill>
                <a:latin typeface="Arimo Italics"/>
              </a:rPr>
              <a:t> </a:t>
            </a:r>
            <a:r>
              <a:rPr lang="en-US" sz="4050" dirty="0">
                <a:solidFill>
                  <a:srgbClr val="FFFFFF"/>
                </a:solidFill>
                <a:latin typeface="Open Sans Italics"/>
              </a:rPr>
              <a:t>OC International / SEPAL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86" b="778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4495800" y="3162300"/>
            <a:ext cx="14766946" cy="1681571"/>
            <a:chOff x="2361156" y="296487"/>
            <a:chExt cx="19689262" cy="2242094"/>
          </a:xfrm>
        </p:grpSpPr>
        <p:sp>
          <p:nvSpPr>
            <p:cNvPr id="7" name="TextBox 7"/>
            <p:cNvSpPr txBox="1"/>
            <p:nvPr/>
          </p:nvSpPr>
          <p:spPr>
            <a:xfrm>
              <a:off x="2361156" y="296487"/>
              <a:ext cx="14152996" cy="812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221"/>
                </a:lnSpc>
                <a:spcBef>
                  <a:spcPct val="0"/>
                </a:spcBef>
              </a:pPr>
              <a:r>
                <a:rPr lang="en-US" sz="3480" spc="69" dirty="0" err="1">
                  <a:solidFill>
                    <a:srgbClr val="FFFFFF"/>
                  </a:solidFill>
                  <a:latin typeface="Roboto Bold"/>
                </a:rPr>
                <a:t>Sesión</a:t>
              </a:r>
              <a:r>
                <a:rPr lang="en-US" sz="3480" spc="69" dirty="0">
                  <a:solidFill>
                    <a:srgbClr val="FFFFFF"/>
                  </a:solidFill>
                  <a:latin typeface="Roboto Bold"/>
                </a:rPr>
                <a:t> 1: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361156" y="1033277"/>
              <a:ext cx="19689262" cy="1505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100"/>
                </a:lnSpc>
              </a:pPr>
              <a:r>
                <a:rPr lang="en-US" sz="7000" dirty="0">
                  <a:solidFill>
                    <a:srgbClr val="FFFFFF"/>
                  </a:solidFill>
                  <a:latin typeface="Roboto Bold"/>
                </a:rPr>
                <a:t>El Camino del </a:t>
              </a:r>
              <a:r>
                <a:rPr lang="en-US" sz="7000" dirty="0" err="1">
                  <a:solidFill>
                    <a:srgbClr val="FFFFFF"/>
                  </a:solidFill>
                  <a:latin typeface="Roboto Bold"/>
                </a:rPr>
                <a:t>Mentoreo</a:t>
              </a:r>
              <a:endParaRPr lang="en-US" sz="7000" dirty="0">
                <a:solidFill>
                  <a:srgbClr val="FFFFFF"/>
                </a:solidFill>
                <a:latin typeface="Roboto Bold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7746" b="774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68128" y="3299173"/>
            <a:ext cx="13301316" cy="2200132"/>
            <a:chOff x="0" y="-691761"/>
            <a:chExt cx="17735089" cy="2933511"/>
          </a:xfrm>
        </p:grpSpPr>
        <p:sp>
          <p:nvSpPr>
            <p:cNvPr id="3" name="TextBox 3"/>
            <p:cNvSpPr txBox="1"/>
            <p:nvPr/>
          </p:nvSpPr>
          <p:spPr>
            <a:xfrm>
              <a:off x="0" y="-691761"/>
              <a:ext cx="4129230" cy="8459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5385"/>
                </a:lnSpc>
                <a:spcBef>
                  <a:spcPct val="0"/>
                </a:spcBef>
              </a:pPr>
              <a:r>
                <a:rPr lang="en-US" sz="3400" spc="71" dirty="0" err="1">
                  <a:solidFill>
                    <a:srgbClr val="FFFFFF"/>
                  </a:solidFill>
                  <a:latin typeface="Roboto Bold"/>
                </a:rPr>
                <a:t>Sesión</a:t>
              </a:r>
              <a:r>
                <a:rPr lang="en-US" sz="3400" spc="71" dirty="0">
                  <a:solidFill>
                    <a:srgbClr val="FFFFFF"/>
                  </a:solidFill>
                  <a:latin typeface="Roboto Bold"/>
                </a:rPr>
                <a:t> 2: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60892"/>
              <a:ext cx="17735089" cy="18808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38"/>
                </a:lnSpc>
              </a:pPr>
              <a:r>
                <a:rPr lang="en-US" sz="5400" dirty="0" err="1">
                  <a:solidFill>
                    <a:srgbClr val="FFFFFF"/>
                  </a:solidFill>
                  <a:latin typeface="Roboto Bold"/>
                </a:rPr>
                <a:t>Manejo</a:t>
              </a:r>
              <a:r>
                <a:rPr lang="en-US" sz="5400" dirty="0">
                  <a:solidFill>
                    <a:srgbClr val="FFFFFF"/>
                  </a:solidFill>
                  <a:latin typeface="Roboto Bold"/>
                </a:rPr>
                <a:t> de </a:t>
              </a:r>
              <a:r>
                <a:rPr lang="en-US" sz="5400" dirty="0" err="1">
                  <a:solidFill>
                    <a:srgbClr val="FFFFFF"/>
                  </a:solidFill>
                  <a:latin typeface="Roboto Bold"/>
                </a:rPr>
                <a:t>expectativas</a:t>
              </a:r>
              <a:r>
                <a:rPr lang="en-US" sz="5400" dirty="0">
                  <a:solidFill>
                    <a:srgbClr val="FFFFFF"/>
                  </a:solidFill>
                  <a:latin typeface="Roboto Bold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Roboto Bold"/>
                </a:rPr>
                <a:t>en</a:t>
              </a:r>
              <a:r>
                <a:rPr lang="en-US" sz="5400" dirty="0">
                  <a:solidFill>
                    <a:srgbClr val="FFFFFF"/>
                  </a:solidFill>
                  <a:latin typeface="Roboto Bold"/>
                </a:rPr>
                <a:t> la </a:t>
              </a:r>
              <a:r>
                <a:rPr lang="en-US" sz="5400" dirty="0" err="1">
                  <a:solidFill>
                    <a:srgbClr val="FFFFFF"/>
                  </a:solidFill>
                  <a:latin typeface="Roboto Bold"/>
                </a:rPr>
                <a:t>relación</a:t>
              </a:r>
              <a:r>
                <a:rPr lang="en-US" sz="5400" dirty="0">
                  <a:solidFill>
                    <a:srgbClr val="FFFFFF"/>
                  </a:solidFill>
                  <a:latin typeface="Roboto Bold"/>
                </a:rPr>
                <a:t> de </a:t>
              </a:r>
              <a:r>
                <a:rPr lang="en-US" sz="5400" dirty="0" err="1">
                  <a:solidFill>
                    <a:srgbClr val="FFFFFF"/>
                  </a:solidFill>
                  <a:latin typeface="Roboto Bold"/>
                </a:rPr>
                <a:t>mentoría</a:t>
              </a:r>
              <a:endParaRPr lang="en-US" sz="5400" dirty="0">
                <a:solidFill>
                  <a:srgbClr val="FFFFFF"/>
                </a:solidFill>
                <a:latin typeface="Roboto Bold"/>
              </a:endParaRPr>
            </a:p>
          </p:txBody>
        </p:sp>
      </p:grpSp>
      <p:sp>
        <p:nvSpPr>
          <p:cNvPr id="5" name="AutoShape 5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12" name="Group 12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8870247"/>
            <a:ext cx="18278588" cy="1416753"/>
          </a:xfrm>
          <a:prstGeom prst="rect">
            <a:avLst/>
          </a:prstGeom>
          <a:solidFill>
            <a:srgbClr val="D9D9D9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6323" t="76" b="76"/>
          <a:stretch>
            <a:fillRect/>
          </a:stretch>
        </p:blipFill>
        <p:spPr>
          <a:xfrm>
            <a:off x="0" y="864923"/>
            <a:ext cx="9875657" cy="70529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453233" y="8970116"/>
            <a:ext cx="1586925" cy="111084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612822" y="3468074"/>
            <a:ext cx="7460673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000" spc="75" dirty="0">
                <a:solidFill>
                  <a:srgbClr val="545454"/>
                </a:solidFill>
                <a:latin typeface="Roboto Bold"/>
              </a:rPr>
              <a:t>El Camino del Mentoreo</a:t>
            </a:r>
          </a:p>
          <a:p>
            <a:pPr marL="0" lvl="0" indent="0"/>
            <a:r>
              <a:rPr lang="en-US" sz="4000" b="1" spc="75" dirty="0" err="1">
                <a:solidFill>
                  <a:srgbClr val="545454"/>
                </a:solidFill>
                <a:latin typeface="Roboto Bold Italics"/>
              </a:rPr>
              <a:t>Conéctese</a:t>
            </a:r>
            <a:r>
              <a:rPr lang="en-US" sz="4000" b="1" spc="75" dirty="0">
                <a:solidFill>
                  <a:srgbClr val="545454"/>
                </a:solidFill>
                <a:latin typeface="Roboto Bold Italics"/>
              </a:rPr>
              <a:t>: </a:t>
            </a:r>
            <a:r>
              <a:rPr lang="en-US" sz="4000" b="1" spc="75" dirty="0" err="1">
                <a:solidFill>
                  <a:srgbClr val="545454"/>
                </a:solidFill>
                <a:latin typeface="Roboto Bold Italics"/>
              </a:rPr>
              <a:t>Chequeo</a:t>
            </a:r>
            <a:r>
              <a:rPr lang="en-US" sz="4000" b="1" spc="75" dirty="0">
                <a:solidFill>
                  <a:srgbClr val="545454"/>
                </a:solidFill>
                <a:latin typeface="Roboto Bold Italics"/>
              </a:rPr>
              <a:t> de Mentoreo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7812" b="78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742180" y="542797"/>
            <a:ext cx="7850266" cy="7850266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4"/>
              <a:stretch>
                <a:fillRect l="-4296" r="-4296" b="-20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000004" y="3305162"/>
            <a:ext cx="8341647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6600" spc="75" dirty="0" err="1">
                <a:solidFill>
                  <a:srgbClr val="FFFFFF"/>
                </a:solidFill>
                <a:latin typeface="Roboto Bold"/>
              </a:rPr>
              <a:t>Contenido</a:t>
            </a:r>
            <a:r>
              <a:rPr lang="en-US" sz="6600" spc="75" dirty="0">
                <a:solidFill>
                  <a:srgbClr val="FFFFFF"/>
                </a:solidFill>
                <a:latin typeface="Roboto Bold"/>
              </a:rPr>
              <a:t>: El Camino del Mentoreo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676151" y="8715227"/>
            <a:ext cx="3150494" cy="1726793"/>
            <a:chOff x="287789" y="0"/>
            <a:chExt cx="4200659" cy="2302390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3144" y="283347"/>
              <a:ext cx="1915304" cy="14949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8229600" y="2651735"/>
            <a:ext cx="9521333" cy="6276002"/>
            <a:chOff x="0" y="0"/>
            <a:chExt cx="12854780" cy="748754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1418608"/>
              <a:ext cx="8377203" cy="606893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273783" y="0"/>
              <a:ext cx="3580998" cy="7487541"/>
            </a:xfrm>
            <a:prstGeom prst="rect">
              <a:avLst/>
            </a:prstGeom>
          </p:spPr>
        </p:pic>
      </p:grpSp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sp>
        <p:nvSpPr>
          <p:cNvPr id="7" name="TextBox 7"/>
          <p:cNvSpPr txBox="1"/>
          <p:nvPr/>
        </p:nvSpPr>
        <p:spPr>
          <a:xfrm>
            <a:off x="990600" y="1950175"/>
            <a:ext cx="1089578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5000" spc="74" dirty="0">
                <a:solidFill>
                  <a:srgbClr val="545454"/>
                </a:solidFill>
                <a:latin typeface="Roboto Bold Italics"/>
              </a:rPr>
              <a:t>El Camino del Mentoreo</a:t>
            </a:r>
          </a:p>
          <a:p>
            <a:pPr lvl="0" indent="0">
              <a:spcBef>
                <a:spcPct val="0"/>
              </a:spcBef>
            </a:pPr>
            <a:r>
              <a:rPr lang="en-US" sz="5000" b="1" spc="74" dirty="0">
                <a:solidFill>
                  <a:srgbClr val="545454"/>
                </a:solidFill>
                <a:latin typeface="Roboto Bold Italics"/>
              </a:rPr>
              <a:t>1. Sea un </a:t>
            </a:r>
            <a:r>
              <a:rPr lang="en-US" sz="5000" b="1" spc="74" dirty="0" err="1">
                <a:solidFill>
                  <a:srgbClr val="545454"/>
                </a:solidFill>
                <a:latin typeface="Roboto Bold Italics"/>
              </a:rPr>
              <a:t>modelo</a:t>
            </a:r>
            <a:r>
              <a:rPr lang="en-US" sz="5000" b="1" spc="74" dirty="0">
                <a:solidFill>
                  <a:srgbClr val="545454"/>
                </a:solidFill>
                <a:latin typeface="Roboto Bold Italics"/>
              </a:rPr>
              <a:t> de lo que </a:t>
            </a:r>
            <a:r>
              <a:rPr lang="en-US" sz="5000" b="1" spc="74" dirty="0" err="1">
                <a:solidFill>
                  <a:srgbClr val="545454"/>
                </a:solidFill>
                <a:latin typeface="Roboto Bold Italics"/>
              </a:rPr>
              <a:t>busca</a:t>
            </a:r>
            <a:endParaRPr lang="en-US" sz="5000" b="1" spc="74" dirty="0">
              <a:solidFill>
                <a:srgbClr val="545454"/>
              </a:solidFill>
              <a:latin typeface="Roboto Bold Italic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1573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412" y="9410700"/>
            <a:ext cx="18278588" cy="876300"/>
          </a:xfrm>
          <a:prstGeom prst="rect">
            <a:avLst/>
          </a:prstGeom>
          <a:solidFill>
            <a:srgbClr val="D9D9D9"/>
          </a:solidFill>
        </p:spPr>
      </p:sp>
      <p:grpSp>
        <p:nvGrpSpPr>
          <p:cNvPr id="3" name="Group 3"/>
          <p:cNvGrpSpPr/>
          <p:nvPr/>
        </p:nvGrpSpPr>
        <p:grpSpPr>
          <a:xfrm>
            <a:off x="8389661" y="9316879"/>
            <a:ext cx="2074980" cy="1136924"/>
            <a:chOff x="287790" y="0"/>
            <a:chExt cx="4202053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90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50" y="300574"/>
              <a:ext cx="1918093" cy="146045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77838" y="1943100"/>
            <a:ext cx="13851977" cy="76550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8937" y="1254240"/>
            <a:ext cx="16573501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4800" spc="75" dirty="0">
                <a:solidFill>
                  <a:srgbClr val="FFFFFF"/>
                </a:solidFill>
                <a:latin typeface="Roboto Bold Italics"/>
              </a:rPr>
              <a:t>El Camino del Mentoreo</a:t>
            </a:r>
          </a:p>
          <a:p>
            <a:pPr algn="r"/>
            <a:r>
              <a:rPr lang="en-US" sz="4800" b="1" spc="75" dirty="0">
                <a:solidFill>
                  <a:srgbClr val="FFFFFF"/>
                </a:solidFill>
                <a:latin typeface="Roboto Bold Italics"/>
              </a:rPr>
              <a:t>2. </a:t>
            </a:r>
            <a:r>
              <a:rPr lang="en-US" sz="4800" b="1" spc="75" dirty="0" err="1">
                <a:solidFill>
                  <a:srgbClr val="FFFFFF"/>
                </a:solidFill>
                <a:latin typeface="Roboto Bold Italics"/>
              </a:rPr>
              <a:t>Tenga</a:t>
            </a:r>
            <a:r>
              <a:rPr lang="en-US" sz="4800" b="1" spc="75" dirty="0">
                <a:solidFill>
                  <a:srgbClr val="FFFFFF"/>
                </a:solidFill>
                <a:latin typeface="Roboto Bold Italics"/>
              </a:rPr>
              <a:t> </a:t>
            </a:r>
            <a:r>
              <a:rPr lang="en-US" sz="4800" b="1" spc="75" dirty="0" err="1">
                <a:solidFill>
                  <a:srgbClr val="FFFFFF"/>
                </a:solidFill>
                <a:latin typeface="Roboto Bold Italics"/>
              </a:rPr>
              <a:t>contacto</a:t>
            </a:r>
            <a:r>
              <a:rPr lang="en-US" sz="4800" b="1" spc="75" dirty="0">
                <a:solidFill>
                  <a:srgbClr val="FFFFFF"/>
                </a:solidFill>
                <a:latin typeface="Roboto Bold Italics"/>
              </a:rPr>
              <a:t> con una </a:t>
            </a:r>
            <a:r>
              <a:rPr lang="en-US" sz="4800" b="1" spc="75" dirty="0" err="1">
                <a:solidFill>
                  <a:srgbClr val="FFFFFF"/>
                </a:solidFill>
                <a:latin typeface="Roboto Bold Italics"/>
              </a:rPr>
              <a:t>amplia</a:t>
            </a:r>
            <a:r>
              <a:rPr lang="en-US" sz="4800" b="1" spc="75" dirty="0">
                <a:solidFill>
                  <a:srgbClr val="FFFFFF"/>
                </a:solidFill>
                <a:latin typeface="Roboto Bold Italics"/>
              </a:rPr>
              <a:t> </a:t>
            </a:r>
            <a:r>
              <a:rPr lang="en-US" sz="4800" b="1" spc="75" dirty="0" err="1">
                <a:solidFill>
                  <a:srgbClr val="FFFFFF"/>
                </a:solidFill>
                <a:latin typeface="Roboto Bold Italics"/>
              </a:rPr>
              <a:t>variedad</a:t>
            </a:r>
            <a:r>
              <a:rPr lang="en-US" sz="4800" b="1" spc="75" dirty="0">
                <a:solidFill>
                  <a:srgbClr val="FFFFFF"/>
                </a:solidFill>
                <a:latin typeface="Roboto Bold Italics"/>
              </a:rPr>
              <a:t> de personas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0588" y="8870247"/>
            <a:ext cx="18458588" cy="1416753"/>
          </a:xfrm>
          <a:prstGeom prst="rect">
            <a:avLst/>
          </a:prstGeom>
          <a:solidFill>
            <a:srgbClr val="E2E6D9"/>
          </a:solidFill>
        </p:spPr>
      </p:sp>
      <p:grpSp>
        <p:nvGrpSpPr>
          <p:cNvPr id="3" name="Group 3"/>
          <p:cNvGrpSpPr/>
          <p:nvPr/>
        </p:nvGrpSpPr>
        <p:grpSpPr>
          <a:xfrm>
            <a:off x="7676151" y="8715227"/>
            <a:ext cx="3151540" cy="1726793"/>
            <a:chOff x="287789" y="0"/>
            <a:chExt cx="4202054" cy="23023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7789" y="0"/>
              <a:ext cx="2302391" cy="230239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71749" y="300573"/>
              <a:ext cx="1918094" cy="1460460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492971" y="342900"/>
            <a:ext cx="2994806" cy="725272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057400" y="3467100"/>
            <a:ext cx="9982200" cy="17543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spc="75" dirty="0">
                <a:solidFill>
                  <a:srgbClr val="545454"/>
                </a:solidFill>
                <a:latin typeface="Roboto Bold Italics"/>
              </a:rPr>
              <a:t>El Camino del Mentoreo</a:t>
            </a:r>
          </a:p>
          <a:p>
            <a:pPr marL="0" lvl="0" indent="0"/>
            <a:r>
              <a:rPr lang="en-US" sz="6600" b="1" spc="75" dirty="0">
                <a:solidFill>
                  <a:srgbClr val="545454"/>
                </a:solidFill>
                <a:latin typeface="Roboto Bold Italics"/>
              </a:rPr>
              <a:t>3. Ore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252</Words>
  <Application>Microsoft Office PowerPoint</Application>
  <PresentationFormat>Personalizado</PresentationFormat>
  <Paragraphs>55</Paragraphs>
  <Slides>26</Slides>
  <Notes>2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8" baseType="lpstr">
      <vt:lpstr>Calibri</vt:lpstr>
      <vt:lpstr>Roboto Bold</vt:lpstr>
      <vt:lpstr>Arimo Italics</vt:lpstr>
      <vt:lpstr>Roboto Italics</vt:lpstr>
      <vt:lpstr>Roboto Bold Italics</vt:lpstr>
      <vt:lpstr>Open Sans Italics</vt:lpstr>
      <vt:lpstr>Arial</vt:lpstr>
      <vt:lpstr>Lato Bold</vt:lpstr>
      <vt:lpstr>Arimo Bold</vt:lpstr>
      <vt:lpstr>Roboto</vt:lpstr>
      <vt:lpstr>League Gothic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 PPT MI</dc:title>
  <dc:creator>Daysi Lemus</dc:creator>
  <cp:lastModifiedBy>Evangelismo Mesoamérica Iglesia del Nazareno</cp:lastModifiedBy>
  <cp:revision>18</cp:revision>
  <dcterms:created xsi:type="dcterms:W3CDTF">2006-08-16T00:00:00Z</dcterms:created>
  <dcterms:modified xsi:type="dcterms:W3CDTF">2021-05-10T19:23:44Z</dcterms:modified>
  <dc:identifier>DAEbqKcUUfQ</dc:identifier>
</cp:coreProperties>
</file>