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6"/>
  </p:notesMasterIdLst>
  <p:sldIdLst>
    <p:sldId id="256" r:id="rId2"/>
    <p:sldId id="257" r:id="rId3"/>
    <p:sldId id="258" r:id="rId4"/>
    <p:sldId id="259" r:id="rId5"/>
    <p:sldId id="260" r:id="rId6"/>
    <p:sldId id="261" r:id="rId7"/>
    <p:sldId id="285" r:id="rId8"/>
    <p:sldId id="262" r:id="rId9"/>
    <p:sldId id="263" r:id="rId10"/>
    <p:sldId id="286" r:id="rId11"/>
    <p:sldId id="264" r:id="rId12"/>
    <p:sldId id="265" r:id="rId13"/>
    <p:sldId id="266" r:id="rId14"/>
    <p:sldId id="287" r:id="rId15"/>
    <p:sldId id="267" r:id="rId16"/>
    <p:sldId id="268" r:id="rId17"/>
    <p:sldId id="269" r:id="rId18"/>
    <p:sldId id="270" r:id="rId19"/>
    <p:sldId id="271" r:id="rId20"/>
    <p:sldId id="272" r:id="rId21"/>
    <p:sldId id="273" r:id="rId22"/>
    <p:sldId id="288" r:id="rId23"/>
    <p:sldId id="274" r:id="rId24"/>
    <p:sldId id="275" r:id="rId25"/>
    <p:sldId id="276" r:id="rId26"/>
    <p:sldId id="280" r:id="rId27"/>
    <p:sldId id="277" r:id="rId28"/>
    <p:sldId id="278" r:id="rId29"/>
    <p:sldId id="279" r:id="rId30"/>
    <p:sldId id="281" r:id="rId31"/>
    <p:sldId id="282" r:id="rId32"/>
    <p:sldId id="283" r:id="rId33"/>
    <p:sldId id="284" r:id="rId34"/>
    <p:sldId id="289" r:id="rId35"/>
  </p:sldIdLst>
  <p:sldSz cx="18288000" cy="10287000"/>
  <p:notesSz cx="6858000" cy="9144000"/>
  <p:embeddedFontLst>
    <p:embeddedFont>
      <p:font typeface="Aileron Regular" panose="020B0604020202020204" charset="0"/>
      <p:regular r:id="rId37"/>
    </p:embeddedFont>
    <p:embeddedFont>
      <p:font typeface="Calibri" panose="020F0502020204030204" pitchFamily="34" charset="0"/>
      <p:regular r:id="rId38"/>
      <p:bold r:id="rId39"/>
      <p:italic r:id="rId40"/>
      <p:boldItalic r:id="rId41"/>
    </p:embeddedFont>
    <p:embeddedFont>
      <p:font typeface="Cardo" panose="020B0604020202020204" charset="-79"/>
      <p:regular r:id="rId42"/>
    </p:embeddedFont>
    <p:embeddedFont>
      <p:font typeface="Cardo Bold" panose="020B0604020202020204" charset="-79"/>
      <p:regular r:id="rId43"/>
      <p:bold r:id="rId44"/>
    </p:embeddedFont>
    <p:embeddedFont>
      <p:font typeface="Poppins Medium" panose="00000600000000000000" pitchFamily="2" charset="0"/>
      <p:regular r:id="rId45"/>
      <p:italic r:id="rId46"/>
    </p:embeddedFont>
    <p:embeddedFont>
      <p:font typeface="Poppins Medium Bold" panose="020B0604020202020204" charset="0"/>
      <p:regular r:id="rId47"/>
      <p:bold r:id="rId4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98E"/>
    <a:srgbClr val="AAF0F2"/>
    <a:srgbClr val="F3737E"/>
    <a:srgbClr val="FCFF7F"/>
    <a:srgbClr val="99ACFF"/>
    <a:srgbClr val="BFE39A"/>
    <a:srgbClr val="FCFF78"/>
    <a:srgbClr val="A7A7A7"/>
    <a:srgbClr val="E7E7E7"/>
    <a:srgbClr val="FFDD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71A2C47-9318-2B4B-BA7E-79EE9ABAF075}" v="3" dt="2021-11-12T17:15:37.54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596" autoAdjust="0"/>
    <p:restoredTop sz="94490" autoAdjust="0"/>
  </p:normalViewPr>
  <p:slideViewPr>
    <p:cSldViewPr>
      <p:cViewPr varScale="1">
        <p:scale>
          <a:sx n="43" d="100"/>
          <a:sy n="43" d="100"/>
        </p:scale>
        <p:origin x="24" y="223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3.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6.fntdata"/><Relationship Id="rId47" Type="http://schemas.openxmlformats.org/officeDocument/2006/relationships/font" Target="fonts/font11.fntdata"/><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53" Type="http://schemas.microsoft.com/office/2016/11/relationships/changesInfo" Target="changesInfos/changesInfo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8.fntdata"/><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7.fntdata"/><Relationship Id="rId48" Type="http://schemas.openxmlformats.org/officeDocument/2006/relationships/font" Target="fonts/font12.fntdata"/><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2.fntdata"/><Relationship Id="rId46" Type="http://schemas.openxmlformats.org/officeDocument/2006/relationships/font" Target="fonts/font10.fntdata"/><Relationship Id="rId20" Type="http://schemas.openxmlformats.org/officeDocument/2006/relationships/slide" Target="slides/slide19.xml"/><Relationship Id="rId41" Type="http://schemas.openxmlformats.org/officeDocument/2006/relationships/font" Target="fonts/font5.fntdata"/><Relationship Id="rId54"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4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rson Chupina" userId="d389cfca50cd21c9" providerId="LiveId" clId="{171A2C47-9318-2B4B-BA7E-79EE9ABAF075}"/>
    <pc:docChg chg="custSel modSld">
      <pc:chgData name="Jerson Chupina" userId="d389cfca50cd21c9" providerId="LiveId" clId="{171A2C47-9318-2B4B-BA7E-79EE9ABAF075}" dt="2021-11-12T17:15:37.540" v="8"/>
      <pc:docMkLst>
        <pc:docMk/>
      </pc:docMkLst>
      <pc:sldChg chg="addSp delSp modSp mod modAnim">
        <pc:chgData name="Jerson Chupina" userId="d389cfca50cd21c9" providerId="LiveId" clId="{171A2C47-9318-2B4B-BA7E-79EE9ABAF075}" dt="2021-11-12T17:15:22.409" v="6" actId="553"/>
        <pc:sldMkLst>
          <pc:docMk/>
          <pc:sldMk cId="0" sldId="278"/>
        </pc:sldMkLst>
        <pc:spChg chg="del mod">
          <ac:chgData name="Jerson Chupina" userId="d389cfca50cd21c9" providerId="LiveId" clId="{171A2C47-9318-2B4B-BA7E-79EE9ABAF075}" dt="2021-11-12T17:14:50.183" v="1" actId="478"/>
          <ac:spMkLst>
            <pc:docMk/>
            <pc:sldMk cId="0" sldId="278"/>
            <ac:spMk id="10" creationId="{00000000-0000-0000-0000-000000000000}"/>
          </ac:spMkLst>
        </pc:spChg>
        <pc:spChg chg="add mod">
          <ac:chgData name="Jerson Chupina" userId="d389cfca50cd21c9" providerId="LiveId" clId="{171A2C47-9318-2B4B-BA7E-79EE9ABAF075}" dt="2021-11-12T17:15:22.409" v="6" actId="553"/>
          <ac:spMkLst>
            <pc:docMk/>
            <pc:sldMk cId="0" sldId="278"/>
            <ac:spMk id="16" creationId="{C5752574-3A4A-D249-8AF7-D8F01BAC9DEE}"/>
          </ac:spMkLst>
        </pc:spChg>
        <pc:spChg chg="add mod">
          <ac:chgData name="Jerson Chupina" userId="d389cfca50cd21c9" providerId="LiveId" clId="{171A2C47-9318-2B4B-BA7E-79EE9ABAF075}" dt="2021-11-12T17:15:22.409" v="6" actId="553"/>
          <ac:spMkLst>
            <pc:docMk/>
            <pc:sldMk cId="0" sldId="278"/>
            <ac:spMk id="17" creationId="{CB307494-A965-A041-A1F0-46BE477CD78A}"/>
          </ac:spMkLst>
        </pc:spChg>
        <pc:spChg chg="add mod">
          <ac:chgData name="Jerson Chupina" userId="d389cfca50cd21c9" providerId="LiveId" clId="{171A2C47-9318-2B4B-BA7E-79EE9ABAF075}" dt="2021-11-12T17:15:22.409" v="6" actId="553"/>
          <ac:spMkLst>
            <pc:docMk/>
            <pc:sldMk cId="0" sldId="278"/>
            <ac:spMk id="18" creationId="{7F7DB9AE-3621-6D49-9C4B-70B4D1A32C94}"/>
          </ac:spMkLst>
        </pc:spChg>
        <pc:grpChg chg="del">
          <ac:chgData name="Jerson Chupina" userId="d389cfca50cd21c9" providerId="LiveId" clId="{171A2C47-9318-2B4B-BA7E-79EE9ABAF075}" dt="2021-11-12T17:14:52.549" v="2" actId="478"/>
          <ac:grpSpMkLst>
            <pc:docMk/>
            <pc:sldMk cId="0" sldId="278"/>
            <ac:grpSpMk id="8" creationId="{00000000-0000-0000-0000-000000000000}"/>
          </ac:grpSpMkLst>
        </pc:grpChg>
      </pc:sldChg>
      <pc:sldChg chg="addSp delSp modSp mod delAnim modAnim">
        <pc:chgData name="Jerson Chupina" userId="d389cfca50cd21c9" providerId="LiveId" clId="{171A2C47-9318-2B4B-BA7E-79EE9ABAF075}" dt="2021-11-12T17:15:37.540" v="8"/>
        <pc:sldMkLst>
          <pc:docMk/>
          <pc:sldMk cId="0" sldId="279"/>
        </pc:sldMkLst>
        <pc:spChg chg="del">
          <ac:chgData name="Jerson Chupina" userId="d389cfca50cd21c9" providerId="LiveId" clId="{171A2C47-9318-2B4B-BA7E-79EE9ABAF075}" dt="2021-11-12T17:15:36.918" v="7" actId="478"/>
          <ac:spMkLst>
            <pc:docMk/>
            <pc:sldMk cId="0" sldId="279"/>
            <ac:spMk id="8" creationId="{00000000-0000-0000-0000-000000000000}"/>
          </ac:spMkLst>
        </pc:spChg>
        <pc:spChg chg="del">
          <ac:chgData name="Jerson Chupina" userId="d389cfca50cd21c9" providerId="LiveId" clId="{171A2C47-9318-2B4B-BA7E-79EE9ABAF075}" dt="2021-11-12T17:15:36.918" v="7" actId="478"/>
          <ac:spMkLst>
            <pc:docMk/>
            <pc:sldMk cId="0" sldId="279"/>
            <ac:spMk id="9" creationId="{00000000-0000-0000-0000-000000000000}"/>
          </ac:spMkLst>
        </pc:spChg>
        <pc:spChg chg="del">
          <ac:chgData name="Jerson Chupina" userId="d389cfca50cd21c9" providerId="LiveId" clId="{171A2C47-9318-2B4B-BA7E-79EE9ABAF075}" dt="2021-11-12T17:15:36.918" v="7" actId="478"/>
          <ac:spMkLst>
            <pc:docMk/>
            <pc:sldMk cId="0" sldId="279"/>
            <ac:spMk id="10" creationId="{00000000-0000-0000-0000-000000000000}"/>
          </ac:spMkLst>
        </pc:spChg>
        <pc:spChg chg="add mod">
          <ac:chgData name="Jerson Chupina" userId="d389cfca50cd21c9" providerId="LiveId" clId="{171A2C47-9318-2B4B-BA7E-79EE9ABAF075}" dt="2021-11-12T17:15:37.540" v="8"/>
          <ac:spMkLst>
            <pc:docMk/>
            <pc:sldMk cId="0" sldId="279"/>
            <ac:spMk id="15" creationId="{A266A67A-35CB-E64F-8D68-C7AA358F8231}"/>
          </ac:spMkLst>
        </pc:spChg>
        <pc:spChg chg="add mod">
          <ac:chgData name="Jerson Chupina" userId="d389cfca50cd21c9" providerId="LiveId" clId="{171A2C47-9318-2B4B-BA7E-79EE9ABAF075}" dt="2021-11-12T17:15:37.540" v="8"/>
          <ac:spMkLst>
            <pc:docMk/>
            <pc:sldMk cId="0" sldId="279"/>
            <ac:spMk id="16" creationId="{645C9BE5-6737-0642-9BBE-E279CEC80713}"/>
          </ac:spMkLst>
        </pc:spChg>
        <pc:spChg chg="add mod">
          <ac:chgData name="Jerson Chupina" userId="d389cfca50cd21c9" providerId="LiveId" clId="{171A2C47-9318-2B4B-BA7E-79EE9ABAF075}" dt="2021-11-12T17:15:37.540" v="8"/>
          <ac:spMkLst>
            <pc:docMk/>
            <pc:sldMk cId="0" sldId="279"/>
            <ac:spMk id="17" creationId="{09674486-3012-6F4E-A351-9A3BC3196752}"/>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467E8EE-2330-C342-B3D6-ED445906FFEF}" type="doc">
      <dgm:prSet loTypeId="urn:microsoft.com/office/officeart/2005/8/layout/pyramid1" loCatId="" qsTypeId="urn:microsoft.com/office/officeart/2005/8/quickstyle/simple1" qsCatId="simple" csTypeId="urn:microsoft.com/office/officeart/2005/8/colors/accent1_2" csCatId="accent1" phldr="1"/>
      <dgm:spPr/>
    </dgm:pt>
    <dgm:pt modelId="{178E9058-2C77-1847-878F-FABCD9D70904}">
      <dgm:prSet phldrT="[Texto]"/>
      <dgm:spPr>
        <a:solidFill>
          <a:srgbClr val="FCFF78"/>
        </a:solidFill>
      </dgm:spPr>
      <dgm:t>
        <a:bodyPr/>
        <a:lstStyle/>
        <a:p>
          <a:endParaRPr lang="es-ES" dirty="0"/>
        </a:p>
      </dgm:t>
    </dgm:pt>
    <dgm:pt modelId="{7CD4B6FF-915B-2148-A81E-6E229F6AC530}" type="parTrans" cxnId="{4B8217AA-655B-6D47-9C15-3CB4443E9529}">
      <dgm:prSet/>
      <dgm:spPr/>
      <dgm:t>
        <a:bodyPr/>
        <a:lstStyle/>
        <a:p>
          <a:endParaRPr lang="es-ES"/>
        </a:p>
      </dgm:t>
    </dgm:pt>
    <dgm:pt modelId="{901551B9-F225-D149-86C2-E85D2F9940BB}" type="sibTrans" cxnId="{4B8217AA-655B-6D47-9C15-3CB4443E9529}">
      <dgm:prSet/>
      <dgm:spPr/>
      <dgm:t>
        <a:bodyPr/>
        <a:lstStyle/>
        <a:p>
          <a:endParaRPr lang="es-ES"/>
        </a:p>
      </dgm:t>
    </dgm:pt>
    <dgm:pt modelId="{D786757B-0186-994E-B260-528D79A54879}">
      <dgm:prSet phldrT="[Texto]"/>
      <dgm:spPr>
        <a:solidFill>
          <a:srgbClr val="C6C7CA"/>
        </a:solidFill>
      </dgm:spPr>
      <dgm:t>
        <a:bodyPr/>
        <a:lstStyle/>
        <a:p>
          <a:endParaRPr lang="es-ES" dirty="0"/>
        </a:p>
      </dgm:t>
    </dgm:pt>
    <dgm:pt modelId="{21ACA210-ADEE-CD4D-B00A-F480E7DAA792}" type="parTrans" cxnId="{30FAC816-7D9A-3F48-A1D5-5F8C1FE38020}">
      <dgm:prSet/>
      <dgm:spPr/>
      <dgm:t>
        <a:bodyPr/>
        <a:lstStyle/>
        <a:p>
          <a:endParaRPr lang="es-ES"/>
        </a:p>
      </dgm:t>
    </dgm:pt>
    <dgm:pt modelId="{594E75AA-531F-CE48-8B45-0F3D9DB704FF}" type="sibTrans" cxnId="{30FAC816-7D9A-3F48-A1D5-5F8C1FE38020}">
      <dgm:prSet/>
      <dgm:spPr/>
      <dgm:t>
        <a:bodyPr/>
        <a:lstStyle/>
        <a:p>
          <a:endParaRPr lang="es-ES"/>
        </a:p>
      </dgm:t>
    </dgm:pt>
    <dgm:pt modelId="{CE0A3B5E-D803-4C4F-955F-FBBEF8405FB5}">
      <dgm:prSet phldrT="[Texto]"/>
      <dgm:spPr>
        <a:solidFill>
          <a:srgbClr val="A7A7A7"/>
        </a:solidFill>
      </dgm:spPr>
      <dgm:t>
        <a:bodyPr/>
        <a:lstStyle/>
        <a:p>
          <a:endParaRPr lang="es-ES" dirty="0"/>
        </a:p>
      </dgm:t>
    </dgm:pt>
    <dgm:pt modelId="{61E6A6CF-C902-064A-8166-08AE59B5D6A0}" type="parTrans" cxnId="{14DA079A-3480-7943-BC9E-1303A776873A}">
      <dgm:prSet/>
      <dgm:spPr/>
      <dgm:t>
        <a:bodyPr/>
        <a:lstStyle/>
        <a:p>
          <a:endParaRPr lang="es-ES"/>
        </a:p>
      </dgm:t>
    </dgm:pt>
    <dgm:pt modelId="{75A0570B-B0E3-A94D-B2E0-14337D74567B}" type="sibTrans" cxnId="{14DA079A-3480-7943-BC9E-1303A776873A}">
      <dgm:prSet/>
      <dgm:spPr/>
      <dgm:t>
        <a:bodyPr/>
        <a:lstStyle/>
        <a:p>
          <a:endParaRPr lang="es-ES"/>
        </a:p>
      </dgm:t>
    </dgm:pt>
    <dgm:pt modelId="{1736AD12-58D6-2F46-9140-71D7729BD9AC}">
      <dgm:prSet phldrT="[Texto]"/>
      <dgm:spPr>
        <a:solidFill>
          <a:srgbClr val="E7E7E7"/>
        </a:solidFill>
      </dgm:spPr>
      <dgm:t>
        <a:bodyPr/>
        <a:lstStyle/>
        <a:p>
          <a:endParaRPr lang="es-ES" dirty="0"/>
        </a:p>
      </dgm:t>
    </dgm:pt>
    <dgm:pt modelId="{0D9FB839-065F-D64A-8E71-64B9530B9ABB}" type="parTrans" cxnId="{88BA6C51-D0E2-904B-AA62-C89EEBBBD665}">
      <dgm:prSet/>
      <dgm:spPr/>
      <dgm:t>
        <a:bodyPr/>
        <a:lstStyle/>
        <a:p>
          <a:endParaRPr lang="es-ES"/>
        </a:p>
      </dgm:t>
    </dgm:pt>
    <dgm:pt modelId="{428F9F37-48F5-6540-8C3C-19136574C44E}" type="sibTrans" cxnId="{88BA6C51-D0E2-904B-AA62-C89EEBBBD665}">
      <dgm:prSet/>
      <dgm:spPr/>
      <dgm:t>
        <a:bodyPr/>
        <a:lstStyle/>
        <a:p>
          <a:endParaRPr lang="es-ES"/>
        </a:p>
      </dgm:t>
    </dgm:pt>
    <dgm:pt modelId="{3F8BC585-A0AD-034C-BA86-ED94ECC60E60}">
      <dgm:prSet phldrT="[Texto]"/>
      <dgm:spPr>
        <a:solidFill>
          <a:srgbClr val="FFDD7E"/>
        </a:solidFill>
      </dgm:spPr>
      <dgm:t>
        <a:bodyPr/>
        <a:lstStyle/>
        <a:p>
          <a:endParaRPr lang="es-ES" dirty="0"/>
        </a:p>
      </dgm:t>
    </dgm:pt>
    <dgm:pt modelId="{16112B9C-81AE-1143-8714-1258CE1494C0}" type="parTrans" cxnId="{325FEDD3-A2CB-B642-B82D-C5ACB888CD9A}">
      <dgm:prSet/>
      <dgm:spPr/>
      <dgm:t>
        <a:bodyPr/>
        <a:lstStyle/>
        <a:p>
          <a:endParaRPr lang="es-ES"/>
        </a:p>
      </dgm:t>
    </dgm:pt>
    <dgm:pt modelId="{E6DA00E6-B7BF-D243-B803-D170923210F2}" type="sibTrans" cxnId="{325FEDD3-A2CB-B642-B82D-C5ACB888CD9A}">
      <dgm:prSet/>
      <dgm:spPr/>
      <dgm:t>
        <a:bodyPr/>
        <a:lstStyle/>
        <a:p>
          <a:endParaRPr lang="es-ES"/>
        </a:p>
      </dgm:t>
    </dgm:pt>
    <dgm:pt modelId="{6FA24B76-4308-5642-8D43-0318F6F983B6}" type="pres">
      <dgm:prSet presAssocID="{F467E8EE-2330-C342-B3D6-ED445906FFEF}" presName="Name0" presStyleCnt="0">
        <dgm:presLayoutVars>
          <dgm:dir/>
          <dgm:animLvl val="lvl"/>
          <dgm:resizeHandles val="exact"/>
        </dgm:presLayoutVars>
      </dgm:prSet>
      <dgm:spPr/>
    </dgm:pt>
    <dgm:pt modelId="{7BBD7866-FD46-2740-993B-9CEC6B554B2F}" type="pres">
      <dgm:prSet presAssocID="{178E9058-2C77-1847-878F-FABCD9D70904}" presName="Name8" presStyleCnt="0"/>
      <dgm:spPr/>
    </dgm:pt>
    <dgm:pt modelId="{9067A249-0B14-3547-8D88-9DD70D08B11D}" type="pres">
      <dgm:prSet presAssocID="{178E9058-2C77-1847-878F-FABCD9D70904}" presName="level" presStyleLbl="node1" presStyleIdx="0" presStyleCnt="5">
        <dgm:presLayoutVars>
          <dgm:chMax val="1"/>
          <dgm:bulletEnabled val="1"/>
        </dgm:presLayoutVars>
      </dgm:prSet>
      <dgm:spPr/>
    </dgm:pt>
    <dgm:pt modelId="{020EE993-E50B-1745-871F-01B232C50FDD}" type="pres">
      <dgm:prSet presAssocID="{178E9058-2C77-1847-878F-FABCD9D70904}" presName="levelTx" presStyleLbl="revTx" presStyleIdx="0" presStyleCnt="0">
        <dgm:presLayoutVars>
          <dgm:chMax val="1"/>
          <dgm:bulletEnabled val="1"/>
        </dgm:presLayoutVars>
      </dgm:prSet>
      <dgm:spPr/>
    </dgm:pt>
    <dgm:pt modelId="{833381C6-6EC5-764F-9838-EDF03E531169}" type="pres">
      <dgm:prSet presAssocID="{CE0A3B5E-D803-4C4F-955F-FBBEF8405FB5}" presName="Name8" presStyleCnt="0"/>
      <dgm:spPr/>
    </dgm:pt>
    <dgm:pt modelId="{724AD451-8EFC-8345-9EAF-D0D43CEDE07B}" type="pres">
      <dgm:prSet presAssocID="{CE0A3B5E-D803-4C4F-955F-FBBEF8405FB5}" presName="level" presStyleLbl="node1" presStyleIdx="1" presStyleCnt="5">
        <dgm:presLayoutVars>
          <dgm:chMax val="1"/>
          <dgm:bulletEnabled val="1"/>
        </dgm:presLayoutVars>
      </dgm:prSet>
      <dgm:spPr/>
    </dgm:pt>
    <dgm:pt modelId="{455C0D6C-4724-604D-B2CF-FF467837C6DF}" type="pres">
      <dgm:prSet presAssocID="{CE0A3B5E-D803-4C4F-955F-FBBEF8405FB5}" presName="levelTx" presStyleLbl="revTx" presStyleIdx="0" presStyleCnt="0">
        <dgm:presLayoutVars>
          <dgm:chMax val="1"/>
          <dgm:bulletEnabled val="1"/>
        </dgm:presLayoutVars>
      </dgm:prSet>
      <dgm:spPr/>
    </dgm:pt>
    <dgm:pt modelId="{FAE40F67-2BEA-4740-B918-103E11022FB5}" type="pres">
      <dgm:prSet presAssocID="{1736AD12-58D6-2F46-9140-71D7729BD9AC}" presName="Name8" presStyleCnt="0"/>
      <dgm:spPr/>
    </dgm:pt>
    <dgm:pt modelId="{D0D5AE6F-8F30-F440-A7FA-B0E4AF5F0A63}" type="pres">
      <dgm:prSet presAssocID="{1736AD12-58D6-2F46-9140-71D7729BD9AC}" presName="level" presStyleLbl="node1" presStyleIdx="2" presStyleCnt="5">
        <dgm:presLayoutVars>
          <dgm:chMax val="1"/>
          <dgm:bulletEnabled val="1"/>
        </dgm:presLayoutVars>
      </dgm:prSet>
      <dgm:spPr/>
    </dgm:pt>
    <dgm:pt modelId="{F29780DA-551C-C244-A0A5-3B2709506F99}" type="pres">
      <dgm:prSet presAssocID="{1736AD12-58D6-2F46-9140-71D7729BD9AC}" presName="levelTx" presStyleLbl="revTx" presStyleIdx="0" presStyleCnt="0">
        <dgm:presLayoutVars>
          <dgm:chMax val="1"/>
          <dgm:bulletEnabled val="1"/>
        </dgm:presLayoutVars>
      </dgm:prSet>
      <dgm:spPr/>
    </dgm:pt>
    <dgm:pt modelId="{A4CCDBD5-86B2-2C40-824F-8907BB56F8A5}" type="pres">
      <dgm:prSet presAssocID="{3F8BC585-A0AD-034C-BA86-ED94ECC60E60}" presName="Name8" presStyleCnt="0"/>
      <dgm:spPr/>
    </dgm:pt>
    <dgm:pt modelId="{2713E594-3942-484A-89EB-56ACC7B9B782}" type="pres">
      <dgm:prSet presAssocID="{3F8BC585-A0AD-034C-BA86-ED94ECC60E60}" presName="level" presStyleLbl="node1" presStyleIdx="3" presStyleCnt="5">
        <dgm:presLayoutVars>
          <dgm:chMax val="1"/>
          <dgm:bulletEnabled val="1"/>
        </dgm:presLayoutVars>
      </dgm:prSet>
      <dgm:spPr/>
    </dgm:pt>
    <dgm:pt modelId="{2343A962-A31F-D848-B83C-B9B7897209A7}" type="pres">
      <dgm:prSet presAssocID="{3F8BC585-A0AD-034C-BA86-ED94ECC60E60}" presName="levelTx" presStyleLbl="revTx" presStyleIdx="0" presStyleCnt="0">
        <dgm:presLayoutVars>
          <dgm:chMax val="1"/>
          <dgm:bulletEnabled val="1"/>
        </dgm:presLayoutVars>
      </dgm:prSet>
      <dgm:spPr/>
    </dgm:pt>
    <dgm:pt modelId="{03B0BE35-0856-2B49-AEDC-FCF04E54FF20}" type="pres">
      <dgm:prSet presAssocID="{D786757B-0186-994E-B260-528D79A54879}" presName="Name8" presStyleCnt="0"/>
      <dgm:spPr/>
    </dgm:pt>
    <dgm:pt modelId="{48377F47-9F9C-5C4F-9F97-E6E990B1FCB5}" type="pres">
      <dgm:prSet presAssocID="{D786757B-0186-994E-B260-528D79A54879}" presName="level" presStyleLbl="node1" presStyleIdx="4" presStyleCnt="5" custLinFactNeighborX="-49518" custLinFactNeighborY="88092">
        <dgm:presLayoutVars>
          <dgm:chMax val="1"/>
          <dgm:bulletEnabled val="1"/>
        </dgm:presLayoutVars>
      </dgm:prSet>
      <dgm:spPr/>
    </dgm:pt>
    <dgm:pt modelId="{986E7797-FC0E-0C4E-A69E-39FFD5E688F9}" type="pres">
      <dgm:prSet presAssocID="{D786757B-0186-994E-B260-528D79A54879}" presName="levelTx" presStyleLbl="revTx" presStyleIdx="0" presStyleCnt="0">
        <dgm:presLayoutVars>
          <dgm:chMax val="1"/>
          <dgm:bulletEnabled val="1"/>
        </dgm:presLayoutVars>
      </dgm:prSet>
      <dgm:spPr/>
    </dgm:pt>
  </dgm:ptLst>
  <dgm:cxnLst>
    <dgm:cxn modelId="{E61FB712-DD73-3A49-9955-AA293B3D7B8B}" type="presOf" srcId="{F467E8EE-2330-C342-B3D6-ED445906FFEF}" destId="{6FA24B76-4308-5642-8D43-0318F6F983B6}" srcOrd="0" destOrd="0" presId="urn:microsoft.com/office/officeart/2005/8/layout/pyramid1"/>
    <dgm:cxn modelId="{30FAC816-7D9A-3F48-A1D5-5F8C1FE38020}" srcId="{F467E8EE-2330-C342-B3D6-ED445906FFEF}" destId="{D786757B-0186-994E-B260-528D79A54879}" srcOrd="4" destOrd="0" parTransId="{21ACA210-ADEE-CD4D-B00A-F480E7DAA792}" sibTransId="{594E75AA-531F-CE48-8B45-0F3D9DB704FF}"/>
    <dgm:cxn modelId="{797B0A2A-EE90-6442-9562-9204B329E20E}" type="presOf" srcId="{3F8BC585-A0AD-034C-BA86-ED94ECC60E60}" destId="{2713E594-3942-484A-89EB-56ACC7B9B782}" srcOrd="0" destOrd="0" presId="urn:microsoft.com/office/officeart/2005/8/layout/pyramid1"/>
    <dgm:cxn modelId="{6DFA5E39-CB77-4044-B47C-430AF2BF34D3}" type="presOf" srcId="{3F8BC585-A0AD-034C-BA86-ED94ECC60E60}" destId="{2343A962-A31F-D848-B83C-B9B7897209A7}" srcOrd="1" destOrd="0" presId="urn:microsoft.com/office/officeart/2005/8/layout/pyramid1"/>
    <dgm:cxn modelId="{90932E44-71CA-F84F-B0D1-05DA93814829}" type="presOf" srcId="{D786757B-0186-994E-B260-528D79A54879}" destId="{986E7797-FC0E-0C4E-A69E-39FFD5E688F9}" srcOrd="1" destOrd="0" presId="urn:microsoft.com/office/officeart/2005/8/layout/pyramid1"/>
    <dgm:cxn modelId="{B8BCCB4A-F025-8C46-8E78-DA9DACA8C47E}" type="presOf" srcId="{178E9058-2C77-1847-878F-FABCD9D70904}" destId="{9067A249-0B14-3547-8D88-9DD70D08B11D}" srcOrd="0" destOrd="0" presId="urn:microsoft.com/office/officeart/2005/8/layout/pyramid1"/>
    <dgm:cxn modelId="{2D76534B-EDD4-CC45-A9C1-2B7E3F33D035}" type="presOf" srcId="{1736AD12-58D6-2F46-9140-71D7729BD9AC}" destId="{D0D5AE6F-8F30-F440-A7FA-B0E4AF5F0A63}" srcOrd="0" destOrd="0" presId="urn:microsoft.com/office/officeart/2005/8/layout/pyramid1"/>
    <dgm:cxn modelId="{4DC29D6C-2BB5-9340-ADA7-9A368C1E6CA0}" type="presOf" srcId="{178E9058-2C77-1847-878F-FABCD9D70904}" destId="{020EE993-E50B-1745-871F-01B232C50FDD}" srcOrd="1" destOrd="0" presId="urn:microsoft.com/office/officeart/2005/8/layout/pyramid1"/>
    <dgm:cxn modelId="{88BA6C51-D0E2-904B-AA62-C89EEBBBD665}" srcId="{F467E8EE-2330-C342-B3D6-ED445906FFEF}" destId="{1736AD12-58D6-2F46-9140-71D7729BD9AC}" srcOrd="2" destOrd="0" parTransId="{0D9FB839-065F-D64A-8E71-64B9530B9ABB}" sibTransId="{428F9F37-48F5-6540-8C3C-19136574C44E}"/>
    <dgm:cxn modelId="{7035E88B-EC5C-B144-B211-83DFB46B64B4}" type="presOf" srcId="{D786757B-0186-994E-B260-528D79A54879}" destId="{48377F47-9F9C-5C4F-9F97-E6E990B1FCB5}" srcOrd="0" destOrd="0" presId="urn:microsoft.com/office/officeart/2005/8/layout/pyramid1"/>
    <dgm:cxn modelId="{9B5A8296-95A8-4444-B2C4-A18D48E1E0C8}" type="presOf" srcId="{1736AD12-58D6-2F46-9140-71D7729BD9AC}" destId="{F29780DA-551C-C244-A0A5-3B2709506F99}" srcOrd="1" destOrd="0" presId="urn:microsoft.com/office/officeart/2005/8/layout/pyramid1"/>
    <dgm:cxn modelId="{14DA079A-3480-7943-BC9E-1303A776873A}" srcId="{F467E8EE-2330-C342-B3D6-ED445906FFEF}" destId="{CE0A3B5E-D803-4C4F-955F-FBBEF8405FB5}" srcOrd="1" destOrd="0" parTransId="{61E6A6CF-C902-064A-8166-08AE59B5D6A0}" sibTransId="{75A0570B-B0E3-A94D-B2E0-14337D74567B}"/>
    <dgm:cxn modelId="{4B8217AA-655B-6D47-9C15-3CB4443E9529}" srcId="{F467E8EE-2330-C342-B3D6-ED445906FFEF}" destId="{178E9058-2C77-1847-878F-FABCD9D70904}" srcOrd="0" destOrd="0" parTransId="{7CD4B6FF-915B-2148-A81E-6E229F6AC530}" sibTransId="{901551B9-F225-D149-86C2-E85D2F9940BB}"/>
    <dgm:cxn modelId="{6B1B64BE-949F-B041-B259-6FAF615CC6EB}" type="presOf" srcId="{CE0A3B5E-D803-4C4F-955F-FBBEF8405FB5}" destId="{724AD451-8EFC-8345-9EAF-D0D43CEDE07B}" srcOrd="0" destOrd="0" presId="urn:microsoft.com/office/officeart/2005/8/layout/pyramid1"/>
    <dgm:cxn modelId="{325FEDD3-A2CB-B642-B82D-C5ACB888CD9A}" srcId="{F467E8EE-2330-C342-B3D6-ED445906FFEF}" destId="{3F8BC585-A0AD-034C-BA86-ED94ECC60E60}" srcOrd="3" destOrd="0" parTransId="{16112B9C-81AE-1143-8714-1258CE1494C0}" sibTransId="{E6DA00E6-B7BF-D243-B803-D170923210F2}"/>
    <dgm:cxn modelId="{DE6551D9-9699-D948-ACD1-97604109A996}" type="presOf" srcId="{CE0A3B5E-D803-4C4F-955F-FBBEF8405FB5}" destId="{455C0D6C-4724-604D-B2CF-FF467837C6DF}" srcOrd="1" destOrd="0" presId="urn:microsoft.com/office/officeart/2005/8/layout/pyramid1"/>
    <dgm:cxn modelId="{8AB056DB-C9E2-AC4E-B5D4-F81D0F319999}" type="presParOf" srcId="{6FA24B76-4308-5642-8D43-0318F6F983B6}" destId="{7BBD7866-FD46-2740-993B-9CEC6B554B2F}" srcOrd="0" destOrd="0" presId="urn:microsoft.com/office/officeart/2005/8/layout/pyramid1"/>
    <dgm:cxn modelId="{A1C5E0CB-1C31-AB41-905B-E7654449EF69}" type="presParOf" srcId="{7BBD7866-FD46-2740-993B-9CEC6B554B2F}" destId="{9067A249-0B14-3547-8D88-9DD70D08B11D}" srcOrd="0" destOrd="0" presId="urn:microsoft.com/office/officeart/2005/8/layout/pyramid1"/>
    <dgm:cxn modelId="{B629496A-F48D-3044-A617-4711A69C9E0C}" type="presParOf" srcId="{7BBD7866-FD46-2740-993B-9CEC6B554B2F}" destId="{020EE993-E50B-1745-871F-01B232C50FDD}" srcOrd="1" destOrd="0" presId="urn:microsoft.com/office/officeart/2005/8/layout/pyramid1"/>
    <dgm:cxn modelId="{4E348133-EA47-774C-B2B1-FFEB1E7521C5}" type="presParOf" srcId="{6FA24B76-4308-5642-8D43-0318F6F983B6}" destId="{833381C6-6EC5-764F-9838-EDF03E531169}" srcOrd="1" destOrd="0" presId="urn:microsoft.com/office/officeart/2005/8/layout/pyramid1"/>
    <dgm:cxn modelId="{7F468C50-249B-B64A-84F4-1B034D3849B3}" type="presParOf" srcId="{833381C6-6EC5-764F-9838-EDF03E531169}" destId="{724AD451-8EFC-8345-9EAF-D0D43CEDE07B}" srcOrd="0" destOrd="0" presId="urn:microsoft.com/office/officeart/2005/8/layout/pyramid1"/>
    <dgm:cxn modelId="{10046DF5-73CD-FD40-AD79-DF36C221FEAE}" type="presParOf" srcId="{833381C6-6EC5-764F-9838-EDF03E531169}" destId="{455C0D6C-4724-604D-B2CF-FF467837C6DF}" srcOrd="1" destOrd="0" presId="urn:microsoft.com/office/officeart/2005/8/layout/pyramid1"/>
    <dgm:cxn modelId="{AB19CEE6-FAC9-F840-AB73-0C6A9C25A406}" type="presParOf" srcId="{6FA24B76-4308-5642-8D43-0318F6F983B6}" destId="{FAE40F67-2BEA-4740-B918-103E11022FB5}" srcOrd="2" destOrd="0" presId="urn:microsoft.com/office/officeart/2005/8/layout/pyramid1"/>
    <dgm:cxn modelId="{929D6085-1145-614B-8494-4634C8C16BD4}" type="presParOf" srcId="{FAE40F67-2BEA-4740-B918-103E11022FB5}" destId="{D0D5AE6F-8F30-F440-A7FA-B0E4AF5F0A63}" srcOrd="0" destOrd="0" presId="urn:microsoft.com/office/officeart/2005/8/layout/pyramid1"/>
    <dgm:cxn modelId="{D2C6C959-A65B-B248-8A78-6CA813239817}" type="presParOf" srcId="{FAE40F67-2BEA-4740-B918-103E11022FB5}" destId="{F29780DA-551C-C244-A0A5-3B2709506F99}" srcOrd="1" destOrd="0" presId="urn:microsoft.com/office/officeart/2005/8/layout/pyramid1"/>
    <dgm:cxn modelId="{4CD7993C-C1A8-B448-8B31-188FEEEA226E}" type="presParOf" srcId="{6FA24B76-4308-5642-8D43-0318F6F983B6}" destId="{A4CCDBD5-86B2-2C40-824F-8907BB56F8A5}" srcOrd="3" destOrd="0" presId="urn:microsoft.com/office/officeart/2005/8/layout/pyramid1"/>
    <dgm:cxn modelId="{F5113B11-5163-8347-8B31-C121BAD478D0}" type="presParOf" srcId="{A4CCDBD5-86B2-2C40-824F-8907BB56F8A5}" destId="{2713E594-3942-484A-89EB-56ACC7B9B782}" srcOrd="0" destOrd="0" presId="urn:microsoft.com/office/officeart/2005/8/layout/pyramid1"/>
    <dgm:cxn modelId="{34B2B921-5952-9942-A593-7636103D3795}" type="presParOf" srcId="{A4CCDBD5-86B2-2C40-824F-8907BB56F8A5}" destId="{2343A962-A31F-D848-B83C-B9B7897209A7}" srcOrd="1" destOrd="0" presId="urn:microsoft.com/office/officeart/2005/8/layout/pyramid1"/>
    <dgm:cxn modelId="{67D46206-0E6C-5541-8DE8-B56FA222F8DD}" type="presParOf" srcId="{6FA24B76-4308-5642-8D43-0318F6F983B6}" destId="{03B0BE35-0856-2B49-AEDC-FCF04E54FF20}" srcOrd="4" destOrd="0" presId="urn:microsoft.com/office/officeart/2005/8/layout/pyramid1"/>
    <dgm:cxn modelId="{AFA64EFB-73BF-D344-A519-4ED71C86F831}" type="presParOf" srcId="{03B0BE35-0856-2B49-AEDC-FCF04E54FF20}" destId="{48377F47-9F9C-5C4F-9F97-E6E990B1FCB5}" srcOrd="0" destOrd="0" presId="urn:microsoft.com/office/officeart/2005/8/layout/pyramid1"/>
    <dgm:cxn modelId="{ECDC95C8-A31F-6544-B492-01CDC1C57F95}" type="presParOf" srcId="{03B0BE35-0856-2B49-AEDC-FCF04E54FF20}" destId="{986E7797-FC0E-0C4E-A69E-39FFD5E688F9}"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67A249-0B14-3547-8D88-9DD70D08B11D}">
      <dsp:nvSpPr>
        <dsp:cNvPr id="0" name=""/>
        <dsp:cNvSpPr/>
      </dsp:nvSpPr>
      <dsp:spPr>
        <a:xfrm>
          <a:off x="2641271" y="0"/>
          <a:ext cx="1320635" cy="1778382"/>
        </a:xfrm>
        <a:prstGeom prst="trapezoid">
          <a:avLst>
            <a:gd name="adj" fmla="val 50000"/>
          </a:avLst>
        </a:prstGeom>
        <a:solidFill>
          <a:srgbClr val="FCFF7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s-ES" sz="6500" kern="1200" dirty="0"/>
        </a:p>
      </dsp:txBody>
      <dsp:txXfrm>
        <a:off x="2641271" y="0"/>
        <a:ext cx="1320635" cy="1778382"/>
      </dsp:txXfrm>
    </dsp:sp>
    <dsp:sp modelId="{724AD451-8EFC-8345-9EAF-D0D43CEDE07B}">
      <dsp:nvSpPr>
        <dsp:cNvPr id="0" name=""/>
        <dsp:cNvSpPr/>
      </dsp:nvSpPr>
      <dsp:spPr>
        <a:xfrm>
          <a:off x="1980953" y="1778382"/>
          <a:ext cx="2641271" cy="1778382"/>
        </a:xfrm>
        <a:prstGeom prst="trapezoid">
          <a:avLst>
            <a:gd name="adj" fmla="val 37130"/>
          </a:avLst>
        </a:prstGeom>
        <a:solidFill>
          <a:srgbClr val="A7A7A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s-ES" sz="6500" kern="1200" dirty="0"/>
        </a:p>
      </dsp:txBody>
      <dsp:txXfrm>
        <a:off x="2443175" y="1778382"/>
        <a:ext cx="1716826" cy="1778382"/>
      </dsp:txXfrm>
    </dsp:sp>
    <dsp:sp modelId="{D0D5AE6F-8F30-F440-A7FA-B0E4AF5F0A63}">
      <dsp:nvSpPr>
        <dsp:cNvPr id="0" name=""/>
        <dsp:cNvSpPr/>
      </dsp:nvSpPr>
      <dsp:spPr>
        <a:xfrm>
          <a:off x="1320635" y="3556764"/>
          <a:ext cx="3961906" cy="1778382"/>
        </a:xfrm>
        <a:prstGeom prst="trapezoid">
          <a:avLst>
            <a:gd name="adj" fmla="val 37130"/>
          </a:avLst>
        </a:prstGeom>
        <a:solidFill>
          <a:srgbClr val="E7E7E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s-ES" sz="6500" kern="1200" dirty="0"/>
        </a:p>
      </dsp:txBody>
      <dsp:txXfrm>
        <a:off x="2013969" y="3556764"/>
        <a:ext cx="2575239" cy="1778382"/>
      </dsp:txXfrm>
    </dsp:sp>
    <dsp:sp modelId="{2713E594-3942-484A-89EB-56ACC7B9B782}">
      <dsp:nvSpPr>
        <dsp:cNvPr id="0" name=""/>
        <dsp:cNvSpPr/>
      </dsp:nvSpPr>
      <dsp:spPr>
        <a:xfrm>
          <a:off x="660317" y="5335146"/>
          <a:ext cx="5282542" cy="1778382"/>
        </a:xfrm>
        <a:prstGeom prst="trapezoid">
          <a:avLst>
            <a:gd name="adj" fmla="val 37130"/>
          </a:avLst>
        </a:prstGeom>
        <a:solidFill>
          <a:srgbClr val="FFDD7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s-ES" sz="6500" kern="1200" dirty="0"/>
        </a:p>
      </dsp:txBody>
      <dsp:txXfrm>
        <a:off x="1584762" y="5335146"/>
        <a:ext cx="3433652" cy="1778382"/>
      </dsp:txXfrm>
    </dsp:sp>
    <dsp:sp modelId="{48377F47-9F9C-5C4F-9F97-E6E990B1FCB5}">
      <dsp:nvSpPr>
        <dsp:cNvPr id="0" name=""/>
        <dsp:cNvSpPr/>
      </dsp:nvSpPr>
      <dsp:spPr>
        <a:xfrm>
          <a:off x="0" y="7113528"/>
          <a:ext cx="6603178" cy="1778382"/>
        </a:xfrm>
        <a:prstGeom prst="trapezoid">
          <a:avLst>
            <a:gd name="adj" fmla="val 37130"/>
          </a:avLst>
        </a:prstGeom>
        <a:solidFill>
          <a:srgbClr val="C6C7C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s-ES" sz="6500" kern="1200" dirty="0"/>
        </a:p>
      </dsp:txBody>
      <dsp:txXfrm>
        <a:off x="1155556" y="7113528"/>
        <a:ext cx="4292065" cy="1778382"/>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GT"/>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D01F87-9E08-A642-B7E3-12C3D3B045A3}" type="datetimeFigureOut">
              <a:rPr lang="es-GT" smtClean="0"/>
              <a:t>19/11/2021</a:t>
            </a:fld>
            <a:endParaRPr lang="es-GT"/>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GT"/>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GT"/>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GT"/>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79C9A6-3DDE-B647-906E-467AD6C3BD4A}" type="slidenum">
              <a:rPr lang="es-GT" smtClean="0"/>
              <a:t>‹Nº›</a:t>
            </a:fld>
            <a:endParaRPr lang="es-GT"/>
          </a:p>
        </p:txBody>
      </p:sp>
    </p:spTree>
    <p:extLst>
      <p:ext uri="{BB962C8B-B14F-4D97-AF65-F5344CB8AC3E}">
        <p14:creationId xmlns:p14="http://schemas.microsoft.com/office/powerpoint/2010/main" val="161729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
        <p:nvSpPr>
          <p:cNvPr id="4" name="Marcador de número de diapositiva 3"/>
          <p:cNvSpPr>
            <a:spLocks noGrp="1"/>
          </p:cNvSpPr>
          <p:nvPr>
            <p:ph type="sldNum" sz="quarter" idx="5"/>
          </p:nvPr>
        </p:nvSpPr>
        <p:spPr/>
        <p:txBody>
          <a:bodyPr/>
          <a:lstStyle/>
          <a:p>
            <a:fld id="{B879C9A6-3DDE-B647-906E-467AD6C3BD4A}" type="slidenum">
              <a:rPr lang="es-GT" smtClean="0"/>
              <a:t>3</a:t>
            </a:fld>
            <a:endParaRPr lang="es-GT"/>
          </a:p>
        </p:txBody>
      </p:sp>
    </p:spTree>
    <p:extLst>
      <p:ext uri="{BB962C8B-B14F-4D97-AF65-F5344CB8AC3E}">
        <p14:creationId xmlns:p14="http://schemas.microsoft.com/office/powerpoint/2010/main" val="40052657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dirty="0"/>
              <a:t>Pagina 2 de su manual (participante) cuadro en blanco, con instrucciones, contestar a las preguntas </a:t>
            </a:r>
          </a:p>
        </p:txBody>
      </p:sp>
      <p:sp>
        <p:nvSpPr>
          <p:cNvPr id="4" name="Marcador de número de diapositiva 3"/>
          <p:cNvSpPr>
            <a:spLocks noGrp="1"/>
          </p:cNvSpPr>
          <p:nvPr>
            <p:ph type="sldNum" sz="quarter" idx="5"/>
          </p:nvPr>
        </p:nvSpPr>
        <p:spPr/>
        <p:txBody>
          <a:bodyPr/>
          <a:lstStyle/>
          <a:p>
            <a:fld id="{B879C9A6-3DDE-B647-906E-467AD6C3BD4A}" type="slidenum">
              <a:rPr lang="es-GT" smtClean="0"/>
              <a:t>7</a:t>
            </a:fld>
            <a:endParaRPr lang="es-GT"/>
          </a:p>
        </p:txBody>
      </p:sp>
    </p:spTree>
    <p:extLst>
      <p:ext uri="{BB962C8B-B14F-4D97-AF65-F5344CB8AC3E}">
        <p14:creationId xmlns:p14="http://schemas.microsoft.com/office/powerpoint/2010/main" val="25268143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dirty="0"/>
              <a:t>Pagina 5 de su manual (participante) contestar a las preguntas </a:t>
            </a:r>
          </a:p>
        </p:txBody>
      </p:sp>
      <p:sp>
        <p:nvSpPr>
          <p:cNvPr id="4" name="Marcador de número de diapositiva 3"/>
          <p:cNvSpPr>
            <a:spLocks noGrp="1"/>
          </p:cNvSpPr>
          <p:nvPr>
            <p:ph type="sldNum" sz="quarter" idx="5"/>
          </p:nvPr>
        </p:nvSpPr>
        <p:spPr/>
        <p:txBody>
          <a:bodyPr/>
          <a:lstStyle/>
          <a:p>
            <a:fld id="{B879C9A6-3DDE-B647-906E-467AD6C3BD4A}" type="slidenum">
              <a:rPr lang="es-GT" smtClean="0"/>
              <a:t>10</a:t>
            </a:fld>
            <a:endParaRPr lang="es-GT"/>
          </a:p>
        </p:txBody>
      </p:sp>
    </p:spTree>
    <p:extLst>
      <p:ext uri="{BB962C8B-B14F-4D97-AF65-F5344CB8AC3E}">
        <p14:creationId xmlns:p14="http://schemas.microsoft.com/office/powerpoint/2010/main" val="12232802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5"/>
          </p:nvPr>
        </p:nvSpPr>
        <p:spPr/>
        <p:txBody>
          <a:bodyPr/>
          <a:lstStyle/>
          <a:p>
            <a:fld id="{B879C9A6-3DDE-B647-906E-467AD6C3BD4A}" type="slidenum">
              <a:rPr lang="es-GT" smtClean="0"/>
              <a:t>14</a:t>
            </a:fld>
            <a:endParaRPr lang="es-GT"/>
          </a:p>
        </p:txBody>
      </p:sp>
    </p:spTree>
    <p:extLst>
      <p:ext uri="{BB962C8B-B14F-4D97-AF65-F5344CB8AC3E}">
        <p14:creationId xmlns:p14="http://schemas.microsoft.com/office/powerpoint/2010/main" val="915463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5"/>
          </p:nvPr>
        </p:nvSpPr>
        <p:spPr/>
        <p:txBody>
          <a:bodyPr/>
          <a:lstStyle/>
          <a:p>
            <a:fld id="{B879C9A6-3DDE-B647-906E-467AD6C3BD4A}" type="slidenum">
              <a:rPr lang="es-GT" smtClean="0"/>
              <a:t>16</a:t>
            </a:fld>
            <a:endParaRPr lang="es-GT"/>
          </a:p>
        </p:txBody>
      </p:sp>
    </p:spTree>
    <p:extLst>
      <p:ext uri="{BB962C8B-B14F-4D97-AF65-F5344CB8AC3E}">
        <p14:creationId xmlns:p14="http://schemas.microsoft.com/office/powerpoint/2010/main" val="33995187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5"/>
          </p:nvPr>
        </p:nvSpPr>
        <p:spPr/>
        <p:txBody>
          <a:bodyPr/>
          <a:lstStyle/>
          <a:p>
            <a:fld id="{B879C9A6-3DDE-B647-906E-467AD6C3BD4A}" type="slidenum">
              <a:rPr lang="es-GT" smtClean="0"/>
              <a:t>22</a:t>
            </a:fld>
            <a:endParaRPr lang="es-GT"/>
          </a:p>
        </p:txBody>
      </p:sp>
    </p:spTree>
    <p:extLst>
      <p:ext uri="{BB962C8B-B14F-4D97-AF65-F5344CB8AC3E}">
        <p14:creationId xmlns:p14="http://schemas.microsoft.com/office/powerpoint/2010/main" val="29933259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
        <p:nvSpPr>
          <p:cNvPr id="4" name="Marcador de número de diapositiva 3"/>
          <p:cNvSpPr>
            <a:spLocks noGrp="1"/>
          </p:cNvSpPr>
          <p:nvPr>
            <p:ph type="sldNum" sz="quarter" idx="5"/>
          </p:nvPr>
        </p:nvSpPr>
        <p:spPr/>
        <p:txBody>
          <a:bodyPr/>
          <a:lstStyle/>
          <a:p>
            <a:fld id="{B879C9A6-3DDE-B647-906E-467AD6C3BD4A}" type="slidenum">
              <a:rPr lang="es-GT" smtClean="0"/>
              <a:t>33</a:t>
            </a:fld>
            <a:endParaRPr lang="es-GT"/>
          </a:p>
        </p:txBody>
      </p:sp>
    </p:spTree>
    <p:extLst>
      <p:ext uri="{BB962C8B-B14F-4D97-AF65-F5344CB8AC3E}">
        <p14:creationId xmlns:p14="http://schemas.microsoft.com/office/powerpoint/2010/main" val="15699566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5"/>
          </p:nvPr>
        </p:nvSpPr>
        <p:spPr/>
        <p:txBody>
          <a:bodyPr/>
          <a:lstStyle/>
          <a:p>
            <a:fld id="{B879C9A6-3DDE-B647-906E-467AD6C3BD4A}" type="slidenum">
              <a:rPr lang="es-GT" smtClean="0"/>
              <a:t>34</a:t>
            </a:fld>
            <a:endParaRPr lang="es-GT"/>
          </a:p>
        </p:txBody>
      </p:sp>
    </p:spTree>
    <p:extLst>
      <p:ext uri="{BB962C8B-B14F-4D97-AF65-F5344CB8AC3E}">
        <p14:creationId xmlns:p14="http://schemas.microsoft.com/office/powerpoint/2010/main" val="42210340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11/19/2021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11/19/2021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11/19/2021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5.svg"/></Relationships>
</file>

<file path=ppt/slides/_rels/slide11.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svg"/><Relationship Id="rId7" Type="http://schemas.openxmlformats.org/officeDocument/2006/relationships/image" Target="../media/image24.sv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svg"/><Relationship Id="rId10" Type="http://schemas.openxmlformats.org/officeDocument/2006/relationships/image" Target="../media/image3.png"/><Relationship Id="rId4" Type="http://schemas.openxmlformats.org/officeDocument/2006/relationships/image" Target="../media/image21.png"/><Relationship Id="rId9" Type="http://schemas.openxmlformats.org/officeDocument/2006/relationships/image" Target="../media/image26.sv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5.svg"/></Relationships>
</file>

<file path=ppt/slides/_rels/slide15.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30.svg"/><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svg"/></Relationships>
</file>

<file path=ppt/slides/_rels/slide17.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pn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38.svg"/><Relationship Id="rId7" Type="http://schemas.openxmlformats.org/officeDocument/2006/relationships/image" Target="../media/image42.svg"/><Relationship Id="rId2"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40.svg"/><Relationship Id="rId4" Type="http://schemas.openxmlformats.org/officeDocument/2006/relationships/image" Target="../media/image39.png"/></Relationships>
</file>

<file path=ppt/slides/_rels/slide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44.svg"/><Relationship Id="rId2" Type="http://schemas.openxmlformats.org/officeDocument/2006/relationships/image" Target="../media/image43.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46.svg"/><Relationship Id="rId4" Type="http://schemas.openxmlformats.org/officeDocument/2006/relationships/image" Target="../media/image45.png"/></Relationships>
</file>

<file path=ppt/slides/_rels/slide21.xml.rels><?xml version="1.0" encoding="UTF-8" standalone="yes"?>
<Relationships xmlns="http://schemas.openxmlformats.org/package/2006/relationships"><Relationship Id="rId3" Type="http://schemas.openxmlformats.org/officeDocument/2006/relationships/image" Target="../media/image48.svg"/><Relationship Id="rId2" Type="http://schemas.openxmlformats.org/officeDocument/2006/relationships/image" Target="../media/image47.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18.svg"/></Relationships>
</file>

<file path=ppt/slides/_rels/slide23.xml.rels><?xml version="1.0" encoding="UTF-8" standalone="yes"?>
<Relationships xmlns="http://schemas.openxmlformats.org/package/2006/relationships"><Relationship Id="rId3" Type="http://schemas.openxmlformats.org/officeDocument/2006/relationships/image" Target="../media/image50.svg"/><Relationship Id="rId2" Type="http://schemas.openxmlformats.org/officeDocument/2006/relationships/image" Target="../media/image49.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52.svg"/><Relationship Id="rId2" Type="http://schemas.openxmlformats.org/officeDocument/2006/relationships/image" Target="../media/image51.png"/><Relationship Id="rId1" Type="http://schemas.openxmlformats.org/officeDocument/2006/relationships/slideLayout" Target="../slideLayouts/slideLayout7.xml"/><Relationship Id="rId5" Type="http://schemas.openxmlformats.org/officeDocument/2006/relationships/image" Target="../media/image54.png"/><Relationship Id="rId4" Type="http://schemas.openxmlformats.org/officeDocument/2006/relationships/image" Target="../media/image53.png"/></Relationships>
</file>

<file path=ppt/slides/_rels/slide25.xml.rels><?xml version="1.0" encoding="UTF-8" standalone="yes"?>
<Relationships xmlns="http://schemas.openxmlformats.org/package/2006/relationships"><Relationship Id="rId3" Type="http://schemas.openxmlformats.org/officeDocument/2006/relationships/image" Target="../media/image52.svg"/><Relationship Id="rId2" Type="http://schemas.openxmlformats.org/officeDocument/2006/relationships/image" Target="../media/image51.png"/><Relationship Id="rId1" Type="http://schemas.openxmlformats.org/officeDocument/2006/relationships/slideLayout" Target="../slideLayouts/slideLayout7.xml"/><Relationship Id="rId5" Type="http://schemas.openxmlformats.org/officeDocument/2006/relationships/image" Target="../media/image54.png"/><Relationship Id="rId4" Type="http://schemas.openxmlformats.org/officeDocument/2006/relationships/image" Target="../media/image53.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57.svg"/><Relationship Id="rId7" Type="http://schemas.openxmlformats.org/officeDocument/2006/relationships/image" Target="../media/image61.svg"/><Relationship Id="rId2" Type="http://schemas.openxmlformats.org/officeDocument/2006/relationships/image" Target="../media/image56.png"/><Relationship Id="rId1" Type="http://schemas.openxmlformats.org/officeDocument/2006/relationships/slideLayout" Target="../slideLayouts/slideLayout7.xml"/><Relationship Id="rId6" Type="http://schemas.openxmlformats.org/officeDocument/2006/relationships/image" Target="../media/image60.png"/><Relationship Id="rId5" Type="http://schemas.openxmlformats.org/officeDocument/2006/relationships/image" Target="../media/image59.svg"/><Relationship Id="rId4" Type="http://schemas.openxmlformats.org/officeDocument/2006/relationships/image" Target="../media/image58.png"/></Relationships>
</file>

<file path=ppt/slides/_rels/slide28.xml.rels><?xml version="1.0" encoding="UTF-8" standalone="yes"?>
<Relationships xmlns="http://schemas.openxmlformats.org/package/2006/relationships"><Relationship Id="rId3" Type="http://schemas.openxmlformats.org/officeDocument/2006/relationships/image" Target="../media/image63.svg"/><Relationship Id="rId2" Type="http://schemas.openxmlformats.org/officeDocument/2006/relationships/image" Target="../media/image62.png"/><Relationship Id="rId1" Type="http://schemas.openxmlformats.org/officeDocument/2006/relationships/slideLayout" Target="../slideLayouts/slideLayout7.xml"/><Relationship Id="rId6" Type="http://schemas.openxmlformats.org/officeDocument/2006/relationships/image" Target="../media/image54.png"/><Relationship Id="rId5" Type="http://schemas.openxmlformats.org/officeDocument/2006/relationships/image" Target="../media/image65.svg"/><Relationship Id="rId4" Type="http://schemas.openxmlformats.org/officeDocument/2006/relationships/image" Target="../media/image64.png"/></Relationships>
</file>

<file path=ppt/slides/_rels/slide29.xml.rels><?xml version="1.0" encoding="UTF-8" standalone="yes"?>
<Relationships xmlns="http://schemas.openxmlformats.org/package/2006/relationships"><Relationship Id="rId3" Type="http://schemas.openxmlformats.org/officeDocument/2006/relationships/image" Target="../media/image67.svg"/><Relationship Id="rId2" Type="http://schemas.openxmlformats.org/officeDocument/2006/relationships/image" Target="../media/image66.png"/><Relationship Id="rId1" Type="http://schemas.openxmlformats.org/officeDocument/2006/relationships/slideLayout" Target="../slideLayouts/slideLayout7.xml"/><Relationship Id="rId6" Type="http://schemas.openxmlformats.org/officeDocument/2006/relationships/image" Target="../media/image54.png"/><Relationship Id="rId5" Type="http://schemas.openxmlformats.org/officeDocument/2006/relationships/image" Target="../media/image69.svg"/><Relationship Id="rId4" Type="http://schemas.openxmlformats.org/officeDocument/2006/relationships/image" Target="../media/image68.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7.svg"/></Relationships>
</file>

<file path=ppt/slides/_rels/slide30.xml.rels><?xml version="1.0" encoding="UTF-8" standalone="yes"?>
<Relationships xmlns="http://schemas.openxmlformats.org/package/2006/relationships"><Relationship Id="rId3" Type="http://schemas.openxmlformats.org/officeDocument/2006/relationships/image" Target="../media/image71.svg"/><Relationship Id="rId2" Type="http://schemas.openxmlformats.org/officeDocument/2006/relationships/image" Target="../media/image70.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image" Target="../media/image71.svg"/><Relationship Id="rId2" Type="http://schemas.openxmlformats.org/officeDocument/2006/relationships/image" Target="../media/image70.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3" Type="http://schemas.openxmlformats.org/officeDocument/2006/relationships/image" Target="../media/image71.svg"/><Relationship Id="rId2" Type="http://schemas.openxmlformats.org/officeDocument/2006/relationships/image" Target="../media/image70.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71.svg"/></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18.svg"/></Relationships>
</file>

<file path=ppt/slides/_rels/slide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5.svg"/></Relationships>
</file>

<file path=ppt/slides/_rels/slide8.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grpSp>
        <p:nvGrpSpPr>
          <p:cNvPr id="2" name="Group 2"/>
          <p:cNvGrpSpPr/>
          <p:nvPr/>
        </p:nvGrpSpPr>
        <p:grpSpPr>
          <a:xfrm>
            <a:off x="17380241" y="9938710"/>
            <a:ext cx="508968" cy="165727"/>
            <a:chOff x="0" y="0"/>
            <a:chExt cx="1560133" cy="508000"/>
          </a:xfrm>
        </p:grpSpPr>
        <p:sp>
          <p:nvSpPr>
            <p:cNvPr id="3" name="Freeform 3"/>
            <p:cNvSpPr/>
            <p:nvPr/>
          </p:nvSpPr>
          <p:spPr>
            <a:xfrm>
              <a:off x="0" y="215900"/>
              <a:ext cx="1264223" cy="76200"/>
            </a:xfrm>
            <a:custGeom>
              <a:avLst/>
              <a:gdLst/>
              <a:ahLst/>
              <a:cxnLst/>
              <a:rect l="l" t="t" r="r" b="b"/>
              <a:pathLst>
                <a:path w="1264223" h="76200">
                  <a:moveTo>
                    <a:pt x="0" y="0"/>
                  </a:moveTo>
                  <a:lnTo>
                    <a:pt x="1264223" y="0"/>
                  </a:lnTo>
                  <a:lnTo>
                    <a:pt x="1264223" y="76200"/>
                  </a:lnTo>
                  <a:lnTo>
                    <a:pt x="0" y="76200"/>
                  </a:lnTo>
                  <a:close/>
                </a:path>
              </a:pathLst>
            </a:custGeom>
            <a:solidFill>
              <a:srgbClr val="FFFFFF"/>
            </a:solidFill>
          </p:spPr>
        </p:sp>
        <p:sp>
          <p:nvSpPr>
            <p:cNvPr id="4" name="Freeform 4"/>
            <p:cNvSpPr/>
            <p:nvPr/>
          </p:nvSpPr>
          <p:spPr>
            <a:xfrm>
              <a:off x="1185483" y="1270"/>
              <a:ext cx="374650" cy="505460"/>
            </a:xfrm>
            <a:custGeom>
              <a:avLst/>
              <a:gdLst/>
              <a:ahLst/>
              <a:cxnLst/>
              <a:rect l="l" t="t" r="r" b="b"/>
              <a:pathLst>
                <a:path w="374650" h="505460">
                  <a:moveTo>
                    <a:pt x="0" y="505460"/>
                  </a:moveTo>
                  <a:lnTo>
                    <a:pt x="0" y="0"/>
                  </a:lnTo>
                  <a:lnTo>
                    <a:pt x="374650" y="252730"/>
                  </a:lnTo>
                  <a:close/>
                </a:path>
              </a:pathLst>
            </a:custGeom>
            <a:solidFill>
              <a:srgbClr val="FFFFFF"/>
            </a:solidFill>
          </p:spPr>
        </p:sp>
      </p:grpSp>
      <p:pic>
        <p:nvPicPr>
          <p:cNvPr id="5" name="Picture 5"/>
          <p:cNvPicPr>
            <a:picLocks noChangeAspect="1"/>
          </p:cNvPicPr>
          <p:nvPr/>
        </p:nvPicPr>
        <p:blipFill>
          <a:blip r:embed="rId2">
            <a:alphaModFix amt="18999"/>
          </a:blip>
          <a:srcRect/>
          <a:stretch>
            <a:fillRect/>
          </a:stretch>
        </p:blipFill>
        <p:spPr>
          <a:xfrm rot="3415028">
            <a:off x="6570661" y="-3490805"/>
            <a:ext cx="17815223" cy="11880527"/>
          </a:xfrm>
          <a:prstGeom prst="rect">
            <a:avLst/>
          </a:prstGeom>
        </p:spPr>
      </p:pic>
      <p:grpSp>
        <p:nvGrpSpPr>
          <p:cNvPr id="7" name="Group 7"/>
          <p:cNvGrpSpPr>
            <a:grpSpLocks noChangeAspect="1"/>
          </p:cNvGrpSpPr>
          <p:nvPr/>
        </p:nvGrpSpPr>
        <p:grpSpPr>
          <a:xfrm>
            <a:off x="502829" y="2449460"/>
            <a:ext cx="10058400" cy="5657779"/>
            <a:chOff x="0" y="0"/>
            <a:chExt cx="11289030" cy="6350000"/>
          </a:xfrm>
        </p:grpSpPr>
        <p:sp>
          <p:nvSpPr>
            <p:cNvPr id="8" name="Freeform 8"/>
            <p:cNvSpPr/>
            <p:nvPr/>
          </p:nvSpPr>
          <p:spPr>
            <a:xfrm>
              <a:off x="0" y="0"/>
              <a:ext cx="11287761" cy="6350000"/>
            </a:xfrm>
            <a:custGeom>
              <a:avLst/>
              <a:gdLst/>
              <a:ahLst/>
              <a:cxnLst/>
              <a:rect l="l" t="t" r="r" b="b"/>
              <a:pathLst>
                <a:path w="11287761" h="6350000">
                  <a:moveTo>
                    <a:pt x="0" y="5824220"/>
                  </a:moveTo>
                  <a:lnTo>
                    <a:pt x="0" y="525780"/>
                  </a:lnTo>
                  <a:cubicBezTo>
                    <a:pt x="0" y="234950"/>
                    <a:pt x="234950" y="0"/>
                    <a:pt x="525780" y="0"/>
                  </a:cubicBezTo>
                  <a:lnTo>
                    <a:pt x="10761980" y="0"/>
                  </a:lnTo>
                  <a:cubicBezTo>
                    <a:pt x="11052811" y="0"/>
                    <a:pt x="11287761" y="234950"/>
                    <a:pt x="11287761" y="525780"/>
                  </a:cubicBezTo>
                  <a:lnTo>
                    <a:pt x="11287761" y="5822950"/>
                  </a:lnTo>
                  <a:cubicBezTo>
                    <a:pt x="11287761" y="6113780"/>
                    <a:pt x="11052811" y="6348730"/>
                    <a:pt x="10761980" y="6348730"/>
                  </a:cubicBezTo>
                  <a:lnTo>
                    <a:pt x="525780" y="6348730"/>
                  </a:lnTo>
                  <a:cubicBezTo>
                    <a:pt x="236220" y="6350000"/>
                    <a:pt x="0" y="6115050"/>
                    <a:pt x="0" y="5824220"/>
                  </a:cubicBezTo>
                  <a:cubicBezTo>
                    <a:pt x="0" y="5824220"/>
                    <a:pt x="0" y="5824220"/>
                    <a:pt x="0" y="5824220"/>
                  </a:cubicBezTo>
                  <a:close/>
                </a:path>
              </a:pathLst>
            </a:custGeom>
            <a:blipFill>
              <a:blip r:embed="rId3"/>
              <a:stretch>
                <a:fillRect l="-2118" r="-2118"/>
              </a:stretch>
            </a:blipFill>
          </p:spPr>
        </p:sp>
      </p:grpSp>
      <p:sp>
        <p:nvSpPr>
          <p:cNvPr id="9" name="TextBox 9"/>
          <p:cNvSpPr txBox="1"/>
          <p:nvPr/>
        </p:nvSpPr>
        <p:spPr>
          <a:xfrm>
            <a:off x="10744200" y="2816136"/>
            <a:ext cx="7382637" cy="4924425"/>
          </a:xfrm>
          <a:prstGeom prst="rect">
            <a:avLst/>
          </a:prstGeom>
        </p:spPr>
        <p:txBody>
          <a:bodyPr wrap="square" lIns="0" tIns="0" rIns="0" bIns="0" rtlCol="0" anchor="t">
            <a:spAutoFit/>
          </a:bodyPr>
          <a:lstStyle/>
          <a:p>
            <a:pPr algn="ctr"/>
            <a:r>
              <a:rPr lang="es-GT" sz="8000" dirty="0">
                <a:solidFill>
                  <a:srgbClr val="FAFF00"/>
                </a:solidFill>
                <a:latin typeface=""/>
              </a:rPr>
              <a:t>Herramientas</a:t>
            </a:r>
            <a:r>
              <a:rPr lang="en-US" sz="8000" dirty="0">
                <a:solidFill>
                  <a:srgbClr val="FAFF00"/>
                </a:solidFill>
                <a:latin typeface=""/>
              </a:rPr>
              <a:t> de coaching para el </a:t>
            </a:r>
            <a:r>
              <a:rPr lang="en-US" sz="8000" dirty="0" err="1">
                <a:solidFill>
                  <a:srgbClr val="FAFF00"/>
                </a:solidFill>
                <a:latin typeface=""/>
              </a:rPr>
              <a:t>mentoreo</a:t>
            </a:r>
            <a:endParaRPr lang="en-US" sz="8000" dirty="0">
              <a:solidFill>
                <a:srgbClr val="FAFF00"/>
              </a:solidFill>
              <a:latin typeface=""/>
            </a:endParaRPr>
          </a:p>
        </p:txBody>
      </p:sp>
      <p:sp>
        <p:nvSpPr>
          <p:cNvPr id="10" name="TextBox 10"/>
          <p:cNvSpPr txBox="1"/>
          <p:nvPr/>
        </p:nvSpPr>
        <p:spPr>
          <a:xfrm>
            <a:off x="657198" y="8365471"/>
            <a:ext cx="4636337" cy="642420"/>
          </a:xfrm>
          <a:prstGeom prst="rect">
            <a:avLst/>
          </a:prstGeom>
        </p:spPr>
        <p:txBody>
          <a:bodyPr lIns="0" tIns="0" rIns="0" bIns="0" rtlCol="0" anchor="t">
            <a:spAutoFit/>
          </a:bodyPr>
          <a:lstStyle/>
          <a:p>
            <a:pPr>
              <a:lnSpc>
                <a:spcPts val="5179"/>
              </a:lnSpc>
            </a:pPr>
            <a:r>
              <a:rPr lang="en-US" sz="3699" dirty="0">
                <a:solidFill>
                  <a:srgbClr val="FFFFFF"/>
                </a:solidFill>
                <a:latin typeface="Poppins Medium"/>
              </a:rPr>
              <a:t>FÉLIX ORTIZ</a:t>
            </a:r>
          </a:p>
        </p:txBody>
      </p:sp>
      <p:pic>
        <p:nvPicPr>
          <p:cNvPr id="14" name="Imagen 13">
            <a:extLst>
              <a:ext uri="{FF2B5EF4-FFF2-40B4-BE49-F238E27FC236}">
                <a16:creationId xmlns:a16="http://schemas.microsoft.com/office/drawing/2014/main" id="{F6B6ABE7-4BB5-544D-8C36-B7F1BB95FE5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000" y="-1485900"/>
            <a:ext cx="4572000" cy="4572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grpSp>
        <p:nvGrpSpPr>
          <p:cNvPr id="2" name="Group 2"/>
          <p:cNvGrpSpPr/>
          <p:nvPr/>
        </p:nvGrpSpPr>
        <p:grpSpPr>
          <a:xfrm>
            <a:off x="16750332" y="9092573"/>
            <a:ext cx="508968" cy="165727"/>
            <a:chOff x="0" y="0"/>
            <a:chExt cx="1560133" cy="508000"/>
          </a:xfrm>
        </p:grpSpPr>
        <p:sp>
          <p:nvSpPr>
            <p:cNvPr id="3" name="Freeform 3"/>
            <p:cNvSpPr/>
            <p:nvPr/>
          </p:nvSpPr>
          <p:spPr>
            <a:xfrm>
              <a:off x="0" y="215900"/>
              <a:ext cx="1264223" cy="76200"/>
            </a:xfrm>
            <a:custGeom>
              <a:avLst/>
              <a:gdLst/>
              <a:ahLst/>
              <a:cxnLst/>
              <a:rect l="l" t="t" r="r" b="b"/>
              <a:pathLst>
                <a:path w="1264223" h="76200">
                  <a:moveTo>
                    <a:pt x="0" y="0"/>
                  </a:moveTo>
                  <a:lnTo>
                    <a:pt x="1264223" y="0"/>
                  </a:lnTo>
                  <a:lnTo>
                    <a:pt x="1264223" y="76200"/>
                  </a:lnTo>
                  <a:lnTo>
                    <a:pt x="0" y="76200"/>
                  </a:lnTo>
                  <a:close/>
                </a:path>
              </a:pathLst>
            </a:custGeom>
            <a:solidFill>
              <a:srgbClr val="FFFFFF"/>
            </a:solidFill>
          </p:spPr>
        </p:sp>
        <p:sp>
          <p:nvSpPr>
            <p:cNvPr id="4" name="Freeform 4"/>
            <p:cNvSpPr/>
            <p:nvPr/>
          </p:nvSpPr>
          <p:spPr>
            <a:xfrm>
              <a:off x="1185483" y="1270"/>
              <a:ext cx="374650" cy="505460"/>
            </a:xfrm>
            <a:custGeom>
              <a:avLst/>
              <a:gdLst/>
              <a:ahLst/>
              <a:cxnLst/>
              <a:rect l="l" t="t" r="r" b="b"/>
              <a:pathLst>
                <a:path w="374650" h="505460">
                  <a:moveTo>
                    <a:pt x="0" y="505460"/>
                  </a:moveTo>
                  <a:lnTo>
                    <a:pt x="0" y="0"/>
                  </a:lnTo>
                  <a:lnTo>
                    <a:pt x="374650" y="252730"/>
                  </a:lnTo>
                  <a:close/>
                </a:path>
              </a:pathLst>
            </a:custGeom>
            <a:solidFill>
              <a:srgbClr val="FFFFFF"/>
            </a:solidFill>
          </p:spPr>
        </p:sp>
      </p:grpSp>
      <p:pic>
        <p:nvPicPr>
          <p:cNvPr id="6" name="Picture 6"/>
          <p:cNvPicPr>
            <a:picLocks noChangeAspect="1"/>
          </p:cNvPicPr>
          <p:nvPr/>
        </p:nvPicPr>
        <p:blipFill>
          <a:blip r:embed="rId3">
            <a:alphaModFix amt="7999"/>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524000" y="1790700"/>
            <a:ext cx="10238564" cy="10238564"/>
          </a:xfrm>
          <a:prstGeom prst="rect">
            <a:avLst/>
          </a:prstGeom>
        </p:spPr>
      </p:pic>
      <p:sp>
        <p:nvSpPr>
          <p:cNvPr id="7" name="TextBox 7"/>
          <p:cNvSpPr txBox="1"/>
          <p:nvPr/>
        </p:nvSpPr>
        <p:spPr>
          <a:xfrm>
            <a:off x="-152400" y="2588954"/>
            <a:ext cx="18592800" cy="5109091"/>
          </a:xfrm>
          <a:prstGeom prst="rect">
            <a:avLst/>
          </a:prstGeom>
        </p:spPr>
        <p:txBody>
          <a:bodyPr wrap="square" lIns="0" tIns="0" rIns="0" bIns="0" rtlCol="0" anchor="t">
            <a:spAutoFit/>
          </a:bodyPr>
          <a:lstStyle/>
          <a:p>
            <a:pPr algn="ctr"/>
            <a:r>
              <a:rPr lang="en-US" sz="16600" b="1" dirty="0" err="1">
                <a:solidFill>
                  <a:srgbClr val="FAFF00"/>
                </a:solidFill>
                <a:latin typeface="Cardo"/>
              </a:rPr>
              <a:t>Grupos</a:t>
            </a:r>
            <a:r>
              <a:rPr lang="en-US" sz="16600" b="1" dirty="0">
                <a:solidFill>
                  <a:srgbClr val="FAFF00"/>
                </a:solidFill>
                <a:latin typeface="Cardo"/>
              </a:rPr>
              <a:t> </a:t>
            </a:r>
          </a:p>
          <a:p>
            <a:pPr algn="ctr"/>
            <a:r>
              <a:rPr lang="en-US" sz="16600" b="1" dirty="0" err="1">
                <a:solidFill>
                  <a:srgbClr val="FAFF00"/>
                </a:solidFill>
                <a:latin typeface="Cardo"/>
              </a:rPr>
              <a:t>Pequeños</a:t>
            </a:r>
            <a:endParaRPr lang="en-US" sz="16600" b="1" dirty="0">
              <a:solidFill>
                <a:srgbClr val="FAFF00"/>
              </a:solidFill>
              <a:latin typeface="Cardo"/>
            </a:endParaRPr>
          </a:p>
        </p:txBody>
      </p:sp>
      <p:pic>
        <p:nvPicPr>
          <p:cNvPr id="10" name="Imagen 9">
            <a:extLst>
              <a:ext uri="{FF2B5EF4-FFF2-40B4-BE49-F238E27FC236}">
                <a16:creationId xmlns:a16="http://schemas.microsoft.com/office/drawing/2014/main" id="{5BB94FE8-5CD2-C44C-8C92-89D41F37A04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097000" y="-1485900"/>
            <a:ext cx="4572000" cy="4572000"/>
          </a:xfrm>
          <a:prstGeom prst="rect">
            <a:avLst/>
          </a:prstGeom>
        </p:spPr>
      </p:pic>
    </p:spTree>
    <p:extLst>
      <p:ext uri="{BB962C8B-B14F-4D97-AF65-F5344CB8AC3E}">
        <p14:creationId xmlns:p14="http://schemas.microsoft.com/office/powerpoint/2010/main" val="2543516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grpSp>
        <p:nvGrpSpPr>
          <p:cNvPr id="2" name="Group 2"/>
          <p:cNvGrpSpPr/>
          <p:nvPr/>
        </p:nvGrpSpPr>
        <p:grpSpPr>
          <a:xfrm>
            <a:off x="16750332" y="9175437"/>
            <a:ext cx="508968" cy="165727"/>
            <a:chOff x="0" y="0"/>
            <a:chExt cx="1560133" cy="508000"/>
          </a:xfrm>
        </p:grpSpPr>
        <p:sp>
          <p:nvSpPr>
            <p:cNvPr id="3" name="Freeform 3"/>
            <p:cNvSpPr/>
            <p:nvPr/>
          </p:nvSpPr>
          <p:spPr>
            <a:xfrm>
              <a:off x="0" y="215900"/>
              <a:ext cx="1264223" cy="76200"/>
            </a:xfrm>
            <a:custGeom>
              <a:avLst/>
              <a:gdLst/>
              <a:ahLst/>
              <a:cxnLst/>
              <a:rect l="l" t="t" r="r" b="b"/>
              <a:pathLst>
                <a:path w="1264223" h="76200">
                  <a:moveTo>
                    <a:pt x="0" y="0"/>
                  </a:moveTo>
                  <a:lnTo>
                    <a:pt x="1264223" y="0"/>
                  </a:lnTo>
                  <a:lnTo>
                    <a:pt x="1264223" y="76200"/>
                  </a:lnTo>
                  <a:lnTo>
                    <a:pt x="0" y="76200"/>
                  </a:lnTo>
                  <a:close/>
                </a:path>
              </a:pathLst>
            </a:custGeom>
            <a:solidFill>
              <a:srgbClr val="FFFFFF"/>
            </a:solidFill>
          </p:spPr>
        </p:sp>
        <p:sp>
          <p:nvSpPr>
            <p:cNvPr id="4" name="Freeform 4"/>
            <p:cNvSpPr/>
            <p:nvPr/>
          </p:nvSpPr>
          <p:spPr>
            <a:xfrm>
              <a:off x="1185483" y="1270"/>
              <a:ext cx="374650" cy="505460"/>
            </a:xfrm>
            <a:custGeom>
              <a:avLst/>
              <a:gdLst/>
              <a:ahLst/>
              <a:cxnLst/>
              <a:rect l="l" t="t" r="r" b="b"/>
              <a:pathLst>
                <a:path w="374650" h="505460">
                  <a:moveTo>
                    <a:pt x="0" y="505460"/>
                  </a:moveTo>
                  <a:lnTo>
                    <a:pt x="0" y="0"/>
                  </a:lnTo>
                  <a:lnTo>
                    <a:pt x="374650" y="252730"/>
                  </a:lnTo>
                  <a:close/>
                </a:path>
              </a:pathLst>
            </a:custGeom>
            <a:solidFill>
              <a:srgbClr val="FFFFFF"/>
            </a:solidFill>
          </p:spPr>
        </p:sp>
      </p:grpSp>
      <p:pic>
        <p:nvPicPr>
          <p:cNvPr id="7" name="Picture 7"/>
          <p:cNvPicPr>
            <a:picLocks noChangeAspect="1"/>
          </p:cNvPicPr>
          <p:nvPr/>
        </p:nvPicPr>
        <p:blipFill>
          <a:blip r:embed="rId2">
            <a:alphaModFix amt="12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5083329" y="675086"/>
            <a:ext cx="8121343" cy="8936828"/>
          </a:xfrm>
          <a:prstGeom prst="rect">
            <a:avLst/>
          </a:prstGeom>
        </p:spPr>
      </p:pic>
      <p:sp>
        <p:nvSpPr>
          <p:cNvPr id="8" name="TextBox 8"/>
          <p:cNvSpPr txBox="1"/>
          <p:nvPr/>
        </p:nvSpPr>
        <p:spPr>
          <a:xfrm>
            <a:off x="1043917" y="3483487"/>
            <a:ext cx="16060503" cy="4272965"/>
          </a:xfrm>
          <a:prstGeom prst="rect">
            <a:avLst/>
          </a:prstGeom>
        </p:spPr>
        <p:txBody>
          <a:bodyPr lIns="0" tIns="0" rIns="0" bIns="0" rtlCol="0" anchor="t">
            <a:spAutoFit/>
          </a:bodyPr>
          <a:lstStyle/>
          <a:p>
            <a:pPr>
              <a:lnSpc>
                <a:spcPts val="3699"/>
              </a:lnSpc>
            </a:pPr>
            <a:r>
              <a:rPr lang="en-US" sz="8800" dirty="0">
                <a:solidFill>
                  <a:srgbClr val="FAFF00"/>
                </a:solidFill>
                <a:latin typeface="Cardo Bold"/>
              </a:rPr>
              <a:t>CONCIENCIA</a:t>
            </a:r>
          </a:p>
          <a:p>
            <a:pPr>
              <a:lnSpc>
                <a:spcPts val="3699"/>
              </a:lnSpc>
            </a:pPr>
            <a:endParaRPr lang="en-US" sz="3699" dirty="0">
              <a:solidFill>
                <a:srgbClr val="FFFFFF"/>
              </a:solidFill>
              <a:latin typeface="Poppins Medium"/>
            </a:endParaRPr>
          </a:p>
          <a:p>
            <a:pPr algn="l"/>
            <a:r>
              <a:rPr lang="en-US" sz="5400" dirty="0" err="1">
                <a:solidFill>
                  <a:srgbClr val="FFFFFF"/>
                </a:solidFill>
                <a:latin typeface="Poppins Medium"/>
              </a:rPr>
              <a:t>conciencia</a:t>
            </a:r>
            <a:r>
              <a:rPr lang="en-US" sz="5400" dirty="0">
                <a:solidFill>
                  <a:srgbClr val="FFFFFF"/>
                </a:solidFill>
                <a:latin typeface="Poppins Medium"/>
              </a:rPr>
              <a:t> </a:t>
            </a:r>
            <a:r>
              <a:rPr lang="en-US" sz="5400" dirty="0" err="1">
                <a:solidFill>
                  <a:srgbClr val="FFFFFF"/>
                </a:solidFill>
                <a:latin typeface="Poppins Medium"/>
              </a:rPr>
              <a:t>implica</a:t>
            </a:r>
            <a:r>
              <a:rPr lang="en-US" sz="5400" dirty="0">
                <a:solidFill>
                  <a:srgbClr val="FFFFFF"/>
                </a:solidFill>
                <a:latin typeface="Poppins Medium"/>
              </a:rPr>
              <a:t> </a:t>
            </a:r>
            <a:r>
              <a:rPr lang="en-US" sz="5400" dirty="0" err="1">
                <a:solidFill>
                  <a:srgbClr val="FFFFFF"/>
                </a:solidFill>
                <a:latin typeface="Poppins Medium"/>
              </a:rPr>
              <a:t>adquirir</a:t>
            </a:r>
            <a:r>
              <a:rPr lang="en-US" sz="5400" dirty="0">
                <a:solidFill>
                  <a:srgbClr val="FFFFFF"/>
                </a:solidFill>
                <a:latin typeface="Poppins Medium"/>
              </a:rPr>
              <a:t> un </a:t>
            </a:r>
            <a:r>
              <a:rPr lang="en-US" sz="5400" dirty="0" err="1">
                <a:solidFill>
                  <a:srgbClr val="FFFFFF"/>
                </a:solidFill>
                <a:latin typeface="Poppins Medium"/>
              </a:rPr>
              <a:t>conocimiento</a:t>
            </a:r>
            <a:r>
              <a:rPr lang="en-US" sz="5400" dirty="0">
                <a:solidFill>
                  <a:srgbClr val="FFFFFF"/>
                </a:solidFill>
                <a:latin typeface="Poppins Medium"/>
              </a:rPr>
              <a:t> de algo a </a:t>
            </a:r>
            <a:r>
              <a:rPr lang="en-US" sz="5400" dirty="0" err="1">
                <a:solidFill>
                  <a:srgbClr val="FFFFFF"/>
                </a:solidFill>
                <a:latin typeface="Poppins Medium"/>
              </a:rPr>
              <a:t>través</a:t>
            </a:r>
            <a:r>
              <a:rPr lang="en-US" sz="5400" dirty="0">
                <a:solidFill>
                  <a:srgbClr val="FFFFFF"/>
                </a:solidFill>
                <a:latin typeface="Poppins Medium"/>
              </a:rPr>
              <a:t> de la </a:t>
            </a:r>
            <a:r>
              <a:rPr lang="en-US" sz="5400" u="sng" dirty="0" err="1">
                <a:solidFill>
                  <a:srgbClr val="FFFFFF"/>
                </a:solidFill>
                <a:latin typeface="Poppins Medium"/>
              </a:rPr>
              <a:t>reflexión</a:t>
            </a:r>
            <a:r>
              <a:rPr lang="en-US" sz="5400" dirty="0">
                <a:solidFill>
                  <a:srgbClr val="FFFFFF"/>
                </a:solidFill>
                <a:latin typeface="Poppins Medium"/>
              </a:rPr>
              <a:t>, de la </a:t>
            </a:r>
            <a:r>
              <a:rPr lang="en-US" sz="5400" u="sng" dirty="0" err="1">
                <a:solidFill>
                  <a:srgbClr val="FFFFFF"/>
                </a:solidFill>
                <a:latin typeface="Poppins Medium"/>
              </a:rPr>
              <a:t>observación</a:t>
            </a:r>
            <a:r>
              <a:rPr lang="en-US" sz="5400" dirty="0">
                <a:solidFill>
                  <a:srgbClr val="FFFFFF"/>
                </a:solidFill>
                <a:latin typeface="Poppins Medium"/>
              </a:rPr>
              <a:t> o de la </a:t>
            </a:r>
            <a:r>
              <a:rPr lang="en-US" sz="5400" u="sng" dirty="0" err="1">
                <a:solidFill>
                  <a:srgbClr val="FFFFFF"/>
                </a:solidFill>
                <a:latin typeface="Poppins Medium"/>
              </a:rPr>
              <a:t>interpretación</a:t>
            </a:r>
            <a:r>
              <a:rPr lang="en-US" sz="5400" dirty="0">
                <a:solidFill>
                  <a:srgbClr val="FFFFFF"/>
                </a:solidFill>
                <a:latin typeface="Poppins Medium"/>
              </a:rPr>
              <a:t> de lo que uno </a:t>
            </a:r>
            <a:r>
              <a:rPr lang="en-US" sz="5400" dirty="0" err="1">
                <a:solidFill>
                  <a:srgbClr val="FFFFFF"/>
                </a:solidFill>
                <a:latin typeface="Poppins Medium"/>
              </a:rPr>
              <a:t>ve</a:t>
            </a:r>
            <a:r>
              <a:rPr lang="en-US" sz="5400" dirty="0">
                <a:solidFill>
                  <a:srgbClr val="FFFFFF"/>
                </a:solidFill>
                <a:latin typeface="Poppins Medium"/>
              </a:rPr>
              <a:t>, </a:t>
            </a:r>
            <a:r>
              <a:rPr lang="en-US" sz="5400" dirty="0" err="1">
                <a:solidFill>
                  <a:srgbClr val="FFFFFF"/>
                </a:solidFill>
                <a:latin typeface="Poppins Medium"/>
              </a:rPr>
              <a:t>oye</a:t>
            </a:r>
            <a:r>
              <a:rPr lang="en-US" sz="5400" dirty="0">
                <a:solidFill>
                  <a:srgbClr val="FFFFFF"/>
                </a:solidFill>
                <a:latin typeface="Poppins Medium"/>
              </a:rPr>
              <a:t>, </a:t>
            </a:r>
            <a:r>
              <a:rPr lang="en-US" sz="5400" dirty="0" err="1">
                <a:solidFill>
                  <a:srgbClr val="FFFFFF"/>
                </a:solidFill>
                <a:latin typeface="Poppins Medium"/>
              </a:rPr>
              <a:t>siente</a:t>
            </a:r>
            <a:r>
              <a:rPr lang="en-US" sz="5400" dirty="0">
                <a:solidFill>
                  <a:srgbClr val="FFFFFF"/>
                </a:solidFill>
                <a:latin typeface="Poppins Medium"/>
              </a:rPr>
              <a:t>, </a:t>
            </a:r>
            <a:r>
              <a:rPr lang="en-US" sz="5400" dirty="0" err="1">
                <a:solidFill>
                  <a:srgbClr val="FFFFFF"/>
                </a:solidFill>
                <a:latin typeface="Poppins Medium"/>
              </a:rPr>
              <a:t>etcétera</a:t>
            </a:r>
            <a:r>
              <a:rPr lang="en-US" sz="5400" dirty="0">
                <a:solidFill>
                  <a:srgbClr val="FFFFFF"/>
                </a:solidFill>
                <a:latin typeface="Poppins Medium"/>
              </a:rPr>
              <a:t>. </a:t>
            </a:r>
          </a:p>
        </p:txBody>
      </p:sp>
      <p:pic>
        <p:nvPicPr>
          <p:cNvPr id="10" name="Imagen 9">
            <a:extLst>
              <a:ext uri="{FF2B5EF4-FFF2-40B4-BE49-F238E27FC236}">
                <a16:creationId xmlns:a16="http://schemas.microsoft.com/office/drawing/2014/main" id="{7939A971-948A-9D48-A55B-8FDFDBE0BA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097000" y="-1485900"/>
            <a:ext cx="4572000" cy="4572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grpSp>
        <p:nvGrpSpPr>
          <p:cNvPr id="2" name="Group 2"/>
          <p:cNvGrpSpPr/>
          <p:nvPr/>
        </p:nvGrpSpPr>
        <p:grpSpPr>
          <a:xfrm>
            <a:off x="16750332" y="9175437"/>
            <a:ext cx="508968" cy="165727"/>
            <a:chOff x="0" y="0"/>
            <a:chExt cx="1560133" cy="508000"/>
          </a:xfrm>
        </p:grpSpPr>
        <p:sp>
          <p:nvSpPr>
            <p:cNvPr id="3" name="Freeform 3"/>
            <p:cNvSpPr/>
            <p:nvPr/>
          </p:nvSpPr>
          <p:spPr>
            <a:xfrm>
              <a:off x="0" y="215900"/>
              <a:ext cx="1264223" cy="76200"/>
            </a:xfrm>
            <a:custGeom>
              <a:avLst/>
              <a:gdLst/>
              <a:ahLst/>
              <a:cxnLst/>
              <a:rect l="l" t="t" r="r" b="b"/>
              <a:pathLst>
                <a:path w="1264223" h="76200">
                  <a:moveTo>
                    <a:pt x="0" y="0"/>
                  </a:moveTo>
                  <a:lnTo>
                    <a:pt x="1264223" y="0"/>
                  </a:lnTo>
                  <a:lnTo>
                    <a:pt x="1264223" y="76200"/>
                  </a:lnTo>
                  <a:lnTo>
                    <a:pt x="0" y="76200"/>
                  </a:lnTo>
                  <a:close/>
                </a:path>
              </a:pathLst>
            </a:custGeom>
            <a:solidFill>
              <a:srgbClr val="FFFFFF"/>
            </a:solidFill>
          </p:spPr>
        </p:sp>
        <p:sp>
          <p:nvSpPr>
            <p:cNvPr id="4" name="Freeform 4"/>
            <p:cNvSpPr/>
            <p:nvPr/>
          </p:nvSpPr>
          <p:spPr>
            <a:xfrm>
              <a:off x="1185483" y="1270"/>
              <a:ext cx="374650" cy="505460"/>
            </a:xfrm>
            <a:custGeom>
              <a:avLst/>
              <a:gdLst/>
              <a:ahLst/>
              <a:cxnLst/>
              <a:rect l="l" t="t" r="r" b="b"/>
              <a:pathLst>
                <a:path w="374650" h="505460">
                  <a:moveTo>
                    <a:pt x="0" y="505460"/>
                  </a:moveTo>
                  <a:lnTo>
                    <a:pt x="0" y="0"/>
                  </a:lnTo>
                  <a:lnTo>
                    <a:pt x="374650" y="252730"/>
                  </a:lnTo>
                  <a:close/>
                </a:path>
              </a:pathLst>
            </a:custGeom>
            <a:solidFill>
              <a:srgbClr val="FFFFFF"/>
            </a:solidFill>
          </p:spPr>
        </p:sp>
      </p:grpSp>
      <p:pic>
        <p:nvPicPr>
          <p:cNvPr id="6" name="Picture 6"/>
          <p:cNvPicPr>
            <a:picLocks noChangeAspect="1"/>
          </p:cNvPicPr>
          <p:nvPr/>
        </p:nvPicPr>
        <p:blipFill>
          <a:blip r:embed="rId2">
            <a:alphaModFix amt="12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5083329" y="675086"/>
            <a:ext cx="8121343" cy="8936828"/>
          </a:xfrm>
          <a:prstGeom prst="rect">
            <a:avLst/>
          </a:prstGeom>
        </p:spPr>
      </p:pic>
      <p:sp>
        <p:nvSpPr>
          <p:cNvPr id="9" name="TextBox 9"/>
          <p:cNvSpPr txBox="1"/>
          <p:nvPr/>
        </p:nvSpPr>
        <p:spPr>
          <a:xfrm>
            <a:off x="1752600" y="3523255"/>
            <a:ext cx="16060503" cy="3798476"/>
          </a:xfrm>
          <a:prstGeom prst="rect">
            <a:avLst/>
          </a:prstGeom>
        </p:spPr>
        <p:txBody>
          <a:bodyPr lIns="0" tIns="0" rIns="0" bIns="0" rtlCol="0" anchor="t">
            <a:spAutoFit/>
          </a:bodyPr>
          <a:lstStyle/>
          <a:p>
            <a:pPr>
              <a:lnSpc>
                <a:spcPts val="3699"/>
              </a:lnSpc>
            </a:pPr>
            <a:r>
              <a:rPr lang="en-US" sz="8800" dirty="0">
                <a:solidFill>
                  <a:srgbClr val="FAFF00"/>
                </a:solidFill>
                <a:latin typeface="Cardo Bold"/>
              </a:rPr>
              <a:t>RESPONSABILIDAD</a:t>
            </a:r>
          </a:p>
          <a:p>
            <a:endParaRPr lang="en-US" sz="5400" dirty="0">
              <a:solidFill>
                <a:srgbClr val="FFFFFF"/>
              </a:solidFill>
              <a:latin typeface="Poppins Medium"/>
            </a:endParaRPr>
          </a:p>
          <a:p>
            <a:pPr algn="l"/>
            <a:r>
              <a:rPr lang="en-US" sz="5400" u="sng" dirty="0" err="1">
                <a:solidFill>
                  <a:srgbClr val="FFFFFF"/>
                </a:solidFill>
                <a:latin typeface="Poppins Medium"/>
              </a:rPr>
              <a:t>Según</a:t>
            </a:r>
            <a:r>
              <a:rPr lang="en-US" sz="5400" dirty="0">
                <a:solidFill>
                  <a:srgbClr val="FFFFFF"/>
                </a:solidFill>
                <a:latin typeface="Poppins Medium"/>
              </a:rPr>
              <a:t> el </a:t>
            </a:r>
            <a:r>
              <a:rPr lang="en-US" sz="5400" dirty="0" err="1">
                <a:solidFill>
                  <a:srgbClr val="FFFFFF"/>
                </a:solidFill>
                <a:latin typeface="Poppins Medium"/>
              </a:rPr>
              <a:t>diccionario</a:t>
            </a:r>
            <a:r>
              <a:rPr lang="en-US" sz="5400" dirty="0">
                <a:solidFill>
                  <a:srgbClr val="FFFFFF"/>
                </a:solidFill>
                <a:latin typeface="Poppins Medium"/>
              </a:rPr>
              <a:t> </a:t>
            </a:r>
            <a:r>
              <a:rPr lang="en-US" sz="5400" dirty="0" err="1">
                <a:solidFill>
                  <a:srgbClr val="FFFFFF"/>
                </a:solidFill>
                <a:latin typeface="Poppins Medium"/>
              </a:rPr>
              <a:t>tomar</a:t>
            </a:r>
            <a:r>
              <a:rPr lang="en-US" sz="5400" dirty="0">
                <a:solidFill>
                  <a:srgbClr val="FFFFFF"/>
                </a:solidFill>
                <a:latin typeface="Poppins Medium"/>
              </a:rPr>
              <a:t> </a:t>
            </a:r>
            <a:r>
              <a:rPr lang="en-US" sz="5400" dirty="0" err="1">
                <a:solidFill>
                  <a:srgbClr val="FFFFFF"/>
                </a:solidFill>
                <a:latin typeface="Poppins Medium"/>
              </a:rPr>
              <a:t>responsabilidad</a:t>
            </a:r>
            <a:r>
              <a:rPr lang="en-US" sz="5400" dirty="0">
                <a:solidFill>
                  <a:srgbClr val="FFFFFF"/>
                </a:solidFill>
                <a:latin typeface="Poppins Medium"/>
              </a:rPr>
              <a:t> es </a:t>
            </a:r>
            <a:r>
              <a:rPr lang="en-US" sz="5400" dirty="0" err="1">
                <a:solidFill>
                  <a:srgbClr val="FFFFFF"/>
                </a:solidFill>
                <a:latin typeface="Poppins Medium"/>
              </a:rPr>
              <a:t>poner</a:t>
            </a:r>
            <a:r>
              <a:rPr lang="en-US" sz="5400" dirty="0">
                <a:solidFill>
                  <a:srgbClr val="FFFFFF"/>
                </a:solidFill>
                <a:latin typeface="Poppins Medium"/>
              </a:rPr>
              <a:t> </a:t>
            </a:r>
            <a:r>
              <a:rPr lang="en-US" sz="5400" u="sng" dirty="0" err="1">
                <a:solidFill>
                  <a:srgbClr val="FFFFFF"/>
                </a:solidFill>
                <a:latin typeface="Poppins Medium"/>
              </a:rPr>
              <a:t>intención</a:t>
            </a:r>
            <a:r>
              <a:rPr lang="en-US" sz="5400" dirty="0">
                <a:solidFill>
                  <a:srgbClr val="FFFFFF"/>
                </a:solidFill>
                <a:latin typeface="Poppins Medium"/>
              </a:rPr>
              <a:t>, </a:t>
            </a:r>
            <a:r>
              <a:rPr lang="en-US" sz="5400" u="sng" dirty="0" err="1">
                <a:solidFill>
                  <a:srgbClr val="FFFFFF"/>
                </a:solidFill>
                <a:latin typeface="Poppins Medium"/>
              </a:rPr>
              <a:t>cuidado</a:t>
            </a:r>
            <a:r>
              <a:rPr lang="en-US" sz="5400" dirty="0">
                <a:solidFill>
                  <a:srgbClr val="FFFFFF"/>
                </a:solidFill>
                <a:latin typeface="Poppins Medium"/>
              </a:rPr>
              <a:t> y </a:t>
            </a:r>
            <a:r>
              <a:rPr lang="en-US" sz="5400" u="sng" dirty="0" err="1">
                <a:solidFill>
                  <a:srgbClr val="FFFFFF"/>
                </a:solidFill>
                <a:latin typeface="Poppins Medium"/>
              </a:rPr>
              <a:t>atención</a:t>
            </a:r>
            <a:r>
              <a:rPr lang="en-US" sz="5400" dirty="0">
                <a:solidFill>
                  <a:srgbClr val="FFFFFF"/>
                </a:solidFill>
                <a:latin typeface="Poppins Medium"/>
              </a:rPr>
              <a:t> </a:t>
            </a:r>
            <a:r>
              <a:rPr lang="en-US" sz="5400" dirty="0" err="1">
                <a:solidFill>
                  <a:srgbClr val="FFFFFF"/>
                </a:solidFill>
                <a:latin typeface="Poppins Medium"/>
              </a:rPr>
              <a:t>en</a:t>
            </a:r>
            <a:r>
              <a:rPr lang="en-US" sz="5400" dirty="0">
                <a:solidFill>
                  <a:srgbClr val="FFFFFF"/>
                </a:solidFill>
                <a:latin typeface="Poppins Medium"/>
              </a:rPr>
              <a:t> algo que </a:t>
            </a:r>
            <a:r>
              <a:rPr lang="en-US" sz="5400" dirty="0" err="1">
                <a:solidFill>
                  <a:srgbClr val="FFFFFF"/>
                </a:solidFill>
                <a:latin typeface="Poppins Medium"/>
              </a:rPr>
              <a:t>hemos</a:t>
            </a:r>
            <a:r>
              <a:rPr lang="en-US" sz="5400" dirty="0">
                <a:solidFill>
                  <a:srgbClr val="FFFFFF"/>
                </a:solidFill>
                <a:latin typeface="Poppins Medium"/>
              </a:rPr>
              <a:t> </a:t>
            </a:r>
            <a:r>
              <a:rPr lang="en-US" sz="5400" dirty="0" err="1">
                <a:solidFill>
                  <a:srgbClr val="FFFFFF"/>
                </a:solidFill>
                <a:latin typeface="Poppins Medium"/>
              </a:rPr>
              <a:t>decidido</a:t>
            </a:r>
            <a:r>
              <a:rPr lang="en-US" sz="5400" dirty="0">
                <a:solidFill>
                  <a:srgbClr val="FFFFFF"/>
                </a:solidFill>
                <a:latin typeface="Poppins Medium"/>
              </a:rPr>
              <a:t> </a:t>
            </a:r>
            <a:r>
              <a:rPr lang="en-US" sz="5400" dirty="0" err="1">
                <a:solidFill>
                  <a:srgbClr val="FFFFFF"/>
                </a:solidFill>
                <a:latin typeface="Poppins Medium"/>
              </a:rPr>
              <a:t>hacer</a:t>
            </a:r>
            <a:endParaRPr lang="en-US" sz="5400" dirty="0">
              <a:solidFill>
                <a:srgbClr val="FFFFFF"/>
              </a:solidFill>
              <a:latin typeface="Poppins Medium"/>
            </a:endParaRPr>
          </a:p>
        </p:txBody>
      </p:sp>
      <p:pic>
        <p:nvPicPr>
          <p:cNvPr id="11" name="Imagen 10">
            <a:extLst>
              <a:ext uri="{FF2B5EF4-FFF2-40B4-BE49-F238E27FC236}">
                <a16:creationId xmlns:a16="http://schemas.microsoft.com/office/drawing/2014/main" id="{5F22250A-354B-3847-B94F-EC9F841F57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097000" y="-1485900"/>
            <a:ext cx="4572000" cy="4572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6" name="TextBox 6"/>
          <p:cNvSpPr txBox="1"/>
          <p:nvPr/>
        </p:nvSpPr>
        <p:spPr>
          <a:xfrm>
            <a:off x="1113748" y="794385"/>
            <a:ext cx="16060503" cy="2708434"/>
          </a:xfrm>
          <a:prstGeom prst="rect">
            <a:avLst/>
          </a:prstGeom>
        </p:spPr>
        <p:txBody>
          <a:bodyPr lIns="0" tIns="0" rIns="0" bIns="0" rtlCol="0" anchor="t">
            <a:spAutoFit/>
          </a:bodyPr>
          <a:lstStyle/>
          <a:p>
            <a:r>
              <a:rPr lang="en-US" sz="8800" dirty="0">
                <a:solidFill>
                  <a:srgbClr val="FAFF00"/>
                </a:solidFill>
                <a:latin typeface="Cardo Bold"/>
              </a:rPr>
              <a:t>CONCIENCIA Y RESPONSABILIDAD</a:t>
            </a:r>
          </a:p>
        </p:txBody>
      </p:sp>
      <p:grpSp>
        <p:nvGrpSpPr>
          <p:cNvPr id="34" name="Grupo 33">
            <a:extLst>
              <a:ext uri="{FF2B5EF4-FFF2-40B4-BE49-F238E27FC236}">
                <a16:creationId xmlns:a16="http://schemas.microsoft.com/office/drawing/2014/main" id="{C8093247-78A5-D946-8693-0099244E8813}"/>
              </a:ext>
            </a:extLst>
          </p:cNvPr>
          <p:cNvGrpSpPr/>
          <p:nvPr/>
        </p:nvGrpSpPr>
        <p:grpSpPr>
          <a:xfrm>
            <a:off x="901149" y="4965524"/>
            <a:ext cx="16485702" cy="2234906"/>
            <a:chOff x="1028700" y="3057865"/>
            <a:chExt cx="13812597" cy="1872523"/>
          </a:xfrm>
        </p:grpSpPr>
        <p:pic>
          <p:nvPicPr>
            <p:cNvPr id="35" name="Picture 18">
              <a:extLst>
                <a:ext uri="{FF2B5EF4-FFF2-40B4-BE49-F238E27FC236}">
                  <a16:creationId xmlns:a16="http://schemas.microsoft.com/office/drawing/2014/main" id="{B5DB1F17-035D-3C4B-951F-1A679FDFA9D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8700" y="3057865"/>
              <a:ext cx="3745046" cy="1872523"/>
            </a:xfrm>
            <a:prstGeom prst="rect">
              <a:avLst/>
            </a:prstGeom>
          </p:spPr>
        </p:pic>
        <p:pic>
          <p:nvPicPr>
            <p:cNvPr id="36" name="Picture 19">
              <a:extLst>
                <a:ext uri="{FF2B5EF4-FFF2-40B4-BE49-F238E27FC236}">
                  <a16:creationId xmlns:a16="http://schemas.microsoft.com/office/drawing/2014/main" id="{02C03523-0EE6-4347-87E7-DB6AA4F6E29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4394390" y="3057865"/>
              <a:ext cx="3745046" cy="1872523"/>
            </a:xfrm>
            <a:prstGeom prst="rect">
              <a:avLst/>
            </a:prstGeom>
          </p:spPr>
        </p:pic>
        <p:pic>
          <p:nvPicPr>
            <p:cNvPr id="37" name="Picture 20">
              <a:extLst>
                <a:ext uri="{FF2B5EF4-FFF2-40B4-BE49-F238E27FC236}">
                  <a16:creationId xmlns:a16="http://schemas.microsoft.com/office/drawing/2014/main" id="{D2519227-25D4-3E4B-A215-3E017EB6EB3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7745320" y="3057865"/>
              <a:ext cx="3745046" cy="1872523"/>
            </a:xfrm>
            <a:prstGeom prst="rect">
              <a:avLst/>
            </a:prstGeom>
          </p:spPr>
        </p:pic>
        <p:pic>
          <p:nvPicPr>
            <p:cNvPr id="38" name="Picture 21">
              <a:extLst>
                <a:ext uri="{FF2B5EF4-FFF2-40B4-BE49-F238E27FC236}">
                  <a16:creationId xmlns:a16="http://schemas.microsoft.com/office/drawing/2014/main" id="{AD8155C2-B02F-2546-9C8D-B4710434FFD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1096251" y="3057865"/>
              <a:ext cx="3745046" cy="1872523"/>
            </a:xfrm>
            <a:prstGeom prst="rect">
              <a:avLst/>
            </a:prstGeom>
          </p:spPr>
        </p:pic>
        <p:sp>
          <p:nvSpPr>
            <p:cNvPr id="39" name="TextBox 22">
              <a:extLst>
                <a:ext uri="{FF2B5EF4-FFF2-40B4-BE49-F238E27FC236}">
                  <a16:creationId xmlns:a16="http://schemas.microsoft.com/office/drawing/2014/main" id="{5836D757-4544-4F44-B2D8-9C5481CEC9A5}"/>
                </a:ext>
              </a:extLst>
            </p:cNvPr>
            <p:cNvSpPr txBox="1"/>
            <p:nvPr/>
          </p:nvSpPr>
          <p:spPr>
            <a:xfrm>
              <a:off x="1832640" y="3774417"/>
              <a:ext cx="2453729" cy="837008"/>
            </a:xfrm>
            <a:prstGeom prst="rect">
              <a:avLst/>
            </a:prstGeom>
          </p:spPr>
          <p:txBody>
            <a:bodyPr lIns="0" tIns="0" rIns="0" bIns="0" rtlCol="0" anchor="t">
              <a:spAutoFit/>
            </a:bodyPr>
            <a:lstStyle/>
            <a:p>
              <a:pPr algn="ctr">
                <a:lnSpc>
                  <a:spcPts val="3800"/>
                </a:lnSpc>
              </a:pPr>
              <a:r>
                <a:rPr lang="en-US" sz="4000" dirty="0" err="1">
                  <a:solidFill>
                    <a:schemeClr val="tx1">
                      <a:lumMod val="85000"/>
                      <a:lumOff val="15000"/>
                    </a:schemeClr>
                  </a:solidFill>
                  <a:latin typeface="Poppins Medium"/>
                </a:rPr>
                <a:t>Conciencia</a:t>
              </a:r>
              <a:endParaRPr lang="en-US" sz="3800" dirty="0">
                <a:solidFill>
                  <a:schemeClr val="tx1">
                    <a:lumMod val="85000"/>
                    <a:lumOff val="15000"/>
                  </a:schemeClr>
                </a:solidFill>
                <a:latin typeface="Cardo"/>
              </a:endParaRPr>
            </a:p>
            <a:p>
              <a:pPr algn="ctr">
                <a:lnSpc>
                  <a:spcPts val="3800"/>
                </a:lnSpc>
                <a:spcBef>
                  <a:spcPct val="0"/>
                </a:spcBef>
              </a:pPr>
              <a:endParaRPr lang="en-US" sz="3800" dirty="0">
                <a:solidFill>
                  <a:schemeClr val="tx1">
                    <a:lumMod val="85000"/>
                    <a:lumOff val="15000"/>
                  </a:schemeClr>
                </a:solidFill>
                <a:latin typeface="Cardo"/>
              </a:endParaRPr>
            </a:p>
          </p:txBody>
        </p:sp>
        <p:sp>
          <p:nvSpPr>
            <p:cNvPr id="40" name="TextBox 23">
              <a:extLst>
                <a:ext uri="{FF2B5EF4-FFF2-40B4-BE49-F238E27FC236}">
                  <a16:creationId xmlns:a16="http://schemas.microsoft.com/office/drawing/2014/main" id="{AE4EDB04-3B52-564D-ACC8-70B839275A17}"/>
                </a:ext>
              </a:extLst>
            </p:cNvPr>
            <p:cNvSpPr txBox="1"/>
            <p:nvPr/>
          </p:nvSpPr>
          <p:spPr>
            <a:xfrm>
              <a:off x="4921221" y="3817312"/>
              <a:ext cx="3048446" cy="748902"/>
            </a:xfrm>
            <a:prstGeom prst="rect">
              <a:avLst/>
            </a:prstGeom>
          </p:spPr>
          <p:txBody>
            <a:bodyPr lIns="0" tIns="0" rIns="0" bIns="0" rtlCol="0" anchor="t">
              <a:spAutoFit/>
            </a:bodyPr>
            <a:lstStyle/>
            <a:p>
              <a:pPr algn="ctr">
                <a:lnSpc>
                  <a:spcPts val="3400"/>
                </a:lnSpc>
                <a:spcBef>
                  <a:spcPct val="0"/>
                </a:spcBef>
              </a:pPr>
              <a:r>
                <a:rPr lang="en-US" sz="3200" dirty="0" err="1">
                  <a:solidFill>
                    <a:schemeClr val="tx1">
                      <a:lumMod val="85000"/>
                      <a:lumOff val="15000"/>
                    </a:schemeClr>
                  </a:solidFill>
                  <a:latin typeface="Poppins Medium"/>
                </a:rPr>
                <a:t>Responsabilidad</a:t>
              </a:r>
              <a:endParaRPr lang="en-US" sz="3200" dirty="0">
                <a:solidFill>
                  <a:schemeClr val="tx1">
                    <a:lumMod val="85000"/>
                    <a:lumOff val="15000"/>
                  </a:schemeClr>
                </a:solidFill>
                <a:latin typeface="Poppins Medium"/>
              </a:endParaRPr>
            </a:p>
            <a:p>
              <a:pPr algn="ctr">
                <a:lnSpc>
                  <a:spcPts val="3400"/>
                </a:lnSpc>
                <a:spcBef>
                  <a:spcPct val="0"/>
                </a:spcBef>
              </a:pPr>
              <a:endParaRPr lang="en-US" sz="3400" dirty="0">
                <a:solidFill>
                  <a:schemeClr val="tx1">
                    <a:lumMod val="85000"/>
                    <a:lumOff val="15000"/>
                  </a:schemeClr>
                </a:solidFill>
                <a:latin typeface="Cardo"/>
              </a:endParaRPr>
            </a:p>
          </p:txBody>
        </p:sp>
        <p:sp>
          <p:nvSpPr>
            <p:cNvPr id="41" name="TextBox 24">
              <a:extLst>
                <a:ext uri="{FF2B5EF4-FFF2-40B4-BE49-F238E27FC236}">
                  <a16:creationId xmlns:a16="http://schemas.microsoft.com/office/drawing/2014/main" id="{B92A73FD-9D86-504F-94B7-B252772F108E}"/>
                </a:ext>
              </a:extLst>
            </p:cNvPr>
            <p:cNvSpPr txBox="1"/>
            <p:nvPr/>
          </p:nvSpPr>
          <p:spPr>
            <a:xfrm>
              <a:off x="8728149" y="3763973"/>
              <a:ext cx="1779389" cy="517355"/>
            </a:xfrm>
            <a:prstGeom prst="rect">
              <a:avLst/>
            </a:prstGeom>
          </p:spPr>
          <p:txBody>
            <a:bodyPr lIns="0" tIns="0" rIns="0" bIns="0" rtlCol="0" anchor="t">
              <a:spAutoFit/>
            </a:bodyPr>
            <a:lstStyle/>
            <a:p>
              <a:pPr algn="ctr">
                <a:lnSpc>
                  <a:spcPts val="4499"/>
                </a:lnSpc>
                <a:spcBef>
                  <a:spcPct val="0"/>
                </a:spcBef>
              </a:pPr>
              <a:r>
                <a:rPr lang="en-US" sz="4800" dirty="0" err="1">
                  <a:solidFill>
                    <a:schemeClr val="tx1">
                      <a:lumMod val="85000"/>
                      <a:lumOff val="15000"/>
                    </a:schemeClr>
                  </a:solidFill>
                  <a:latin typeface="Poppins Medium"/>
                </a:rPr>
                <a:t>Acción</a:t>
              </a:r>
              <a:endParaRPr lang="en-US" sz="4800" dirty="0">
                <a:solidFill>
                  <a:schemeClr val="tx1">
                    <a:lumMod val="85000"/>
                    <a:lumOff val="15000"/>
                  </a:schemeClr>
                </a:solidFill>
                <a:latin typeface="Poppins Medium"/>
              </a:endParaRPr>
            </a:p>
          </p:txBody>
        </p:sp>
        <p:sp>
          <p:nvSpPr>
            <p:cNvPr id="42" name="TextBox 25">
              <a:extLst>
                <a:ext uri="{FF2B5EF4-FFF2-40B4-BE49-F238E27FC236}">
                  <a16:creationId xmlns:a16="http://schemas.microsoft.com/office/drawing/2014/main" id="{3DD2A25B-BEDE-5241-8AB1-4BE45023C9E5}"/>
                </a:ext>
              </a:extLst>
            </p:cNvPr>
            <p:cNvSpPr txBox="1"/>
            <p:nvPr/>
          </p:nvSpPr>
          <p:spPr>
            <a:xfrm>
              <a:off x="11892889" y="3778577"/>
              <a:ext cx="2151771" cy="402924"/>
            </a:xfrm>
            <a:prstGeom prst="rect">
              <a:avLst/>
            </a:prstGeom>
          </p:spPr>
          <p:txBody>
            <a:bodyPr lIns="0" tIns="0" rIns="0" bIns="0" rtlCol="0" anchor="t">
              <a:spAutoFit/>
            </a:bodyPr>
            <a:lstStyle/>
            <a:p>
              <a:pPr algn="ctr">
                <a:lnSpc>
                  <a:spcPts val="3400"/>
                </a:lnSpc>
                <a:spcBef>
                  <a:spcPct val="0"/>
                </a:spcBef>
              </a:pPr>
              <a:r>
                <a:rPr lang="en-US" sz="4000" dirty="0" err="1">
                  <a:solidFill>
                    <a:schemeClr val="tx1">
                      <a:lumMod val="85000"/>
                      <a:lumOff val="15000"/>
                    </a:schemeClr>
                  </a:solidFill>
                  <a:latin typeface="Poppins Medium"/>
                </a:rPr>
                <a:t>Madurez</a:t>
              </a:r>
              <a:endParaRPr lang="en-US" sz="3400" dirty="0">
                <a:solidFill>
                  <a:schemeClr val="tx1">
                    <a:lumMod val="85000"/>
                    <a:lumOff val="15000"/>
                  </a:schemeClr>
                </a:solidFill>
                <a:latin typeface="Poppins Medium"/>
              </a:endParaRPr>
            </a:p>
          </p:txBody>
        </p:sp>
      </p:grpSp>
      <p:pic>
        <p:nvPicPr>
          <p:cNvPr id="43" name="Imagen 42">
            <a:extLst>
              <a:ext uri="{FF2B5EF4-FFF2-40B4-BE49-F238E27FC236}">
                <a16:creationId xmlns:a16="http://schemas.microsoft.com/office/drawing/2014/main" id="{D0D6654C-6567-2649-888C-2809874EB72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4097000" y="-1485900"/>
            <a:ext cx="4572000" cy="4572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grpSp>
        <p:nvGrpSpPr>
          <p:cNvPr id="2" name="Group 2"/>
          <p:cNvGrpSpPr/>
          <p:nvPr/>
        </p:nvGrpSpPr>
        <p:grpSpPr>
          <a:xfrm>
            <a:off x="16750332" y="9092573"/>
            <a:ext cx="508968" cy="165727"/>
            <a:chOff x="0" y="0"/>
            <a:chExt cx="1560133" cy="508000"/>
          </a:xfrm>
        </p:grpSpPr>
        <p:sp>
          <p:nvSpPr>
            <p:cNvPr id="3" name="Freeform 3"/>
            <p:cNvSpPr/>
            <p:nvPr/>
          </p:nvSpPr>
          <p:spPr>
            <a:xfrm>
              <a:off x="0" y="215900"/>
              <a:ext cx="1264223" cy="76200"/>
            </a:xfrm>
            <a:custGeom>
              <a:avLst/>
              <a:gdLst/>
              <a:ahLst/>
              <a:cxnLst/>
              <a:rect l="l" t="t" r="r" b="b"/>
              <a:pathLst>
                <a:path w="1264223" h="76200">
                  <a:moveTo>
                    <a:pt x="0" y="0"/>
                  </a:moveTo>
                  <a:lnTo>
                    <a:pt x="1264223" y="0"/>
                  </a:lnTo>
                  <a:lnTo>
                    <a:pt x="1264223" y="76200"/>
                  </a:lnTo>
                  <a:lnTo>
                    <a:pt x="0" y="76200"/>
                  </a:lnTo>
                  <a:close/>
                </a:path>
              </a:pathLst>
            </a:custGeom>
            <a:solidFill>
              <a:srgbClr val="FFFFFF"/>
            </a:solidFill>
          </p:spPr>
        </p:sp>
        <p:sp>
          <p:nvSpPr>
            <p:cNvPr id="4" name="Freeform 4"/>
            <p:cNvSpPr/>
            <p:nvPr/>
          </p:nvSpPr>
          <p:spPr>
            <a:xfrm>
              <a:off x="1185483" y="1270"/>
              <a:ext cx="374650" cy="505460"/>
            </a:xfrm>
            <a:custGeom>
              <a:avLst/>
              <a:gdLst/>
              <a:ahLst/>
              <a:cxnLst/>
              <a:rect l="l" t="t" r="r" b="b"/>
              <a:pathLst>
                <a:path w="374650" h="505460">
                  <a:moveTo>
                    <a:pt x="0" y="505460"/>
                  </a:moveTo>
                  <a:lnTo>
                    <a:pt x="0" y="0"/>
                  </a:lnTo>
                  <a:lnTo>
                    <a:pt x="374650" y="252730"/>
                  </a:lnTo>
                  <a:close/>
                </a:path>
              </a:pathLst>
            </a:custGeom>
            <a:solidFill>
              <a:srgbClr val="FFFFFF"/>
            </a:solidFill>
          </p:spPr>
        </p:sp>
      </p:grpSp>
      <p:pic>
        <p:nvPicPr>
          <p:cNvPr id="6" name="Picture 6"/>
          <p:cNvPicPr>
            <a:picLocks noChangeAspect="1"/>
          </p:cNvPicPr>
          <p:nvPr/>
        </p:nvPicPr>
        <p:blipFill>
          <a:blip r:embed="rId3">
            <a:alphaModFix amt="7999"/>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524000" y="1790700"/>
            <a:ext cx="10238564" cy="10238564"/>
          </a:xfrm>
          <a:prstGeom prst="rect">
            <a:avLst/>
          </a:prstGeom>
        </p:spPr>
      </p:pic>
      <p:sp>
        <p:nvSpPr>
          <p:cNvPr id="7" name="TextBox 7"/>
          <p:cNvSpPr txBox="1"/>
          <p:nvPr/>
        </p:nvSpPr>
        <p:spPr>
          <a:xfrm>
            <a:off x="-152400" y="2588954"/>
            <a:ext cx="18592800" cy="5109091"/>
          </a:xfrm>
          <a:prstGeom prst="rect">
            <a:avLst/>
          </a:prstGeom>
        </p:spPr>
        <p:txBody>
          <a:bodyPr wrap="square" lIns="0" tIns="0" rIns="0" bIns="0" rtlCol="0" anchor="t">
            <a:spAutoFit/>
          </a:bodyPr>
          <a:lstStyle/>
          <a:p>
            <a:pPr algn="ctr"/>
            <a:r>
              <a:rPr lang="en-US" sz="16600" b="1" dirty="0" err="1">
                <a:solidFill>
                  <a:srgbClr val="FAFF00"/>
                </a:solidFill>
                <a:latin typeface="Cardo"/>
              </a:rPr>
              <a:t>Reflexión</a:t>
            </a:r>
            <a:r>
              <a:rPr lang="en-US" sz="16600" b="1" dirty="0">
                <a:solidFill>
                  <a:srgbClr val="FAFF00"/>
                </a:solidFill>
                <a:latin typeface="Cardo"/>
              </a:rPr>
              <a:t> </a:t>
            </a:r>
          </a:p>
          <a:p>
            <a:pPr algn="ctr"/>
            <a:r>
              <a:rPr lang="en-US" sz="16600" b="1" dirty="0">
                <a:solidFill>
                  <a:srgbClr val="FAFF00"/>
                </a:solidFill>
                <a:latin typeface="Cardo"/>
              </a:rPr>
              <a:t>Personal </a:t>
            </a:r>
            <a:r>
              <a:rPr lang="en-US" sz="16600" b="1" dirty="0" err="1">
                <a:solidFill>
                  <a:srgbClr val="FAFF00"/>
                </a:solidFill>
                <a:latin typeface="Cardo"/>
              </a:rPr>
              <a:t>Pág</a:t>
            </a:r>
            <a:r>
              <a:rPr lang="en-US" sz="16600" b="1" dirty="0">
                <a:solidFill>
                  <a:srgbClr val="FAFF00"/>
                </a:solidFill>
                <a:latin typeface="Cardo"/>
              </a:rPr>
              <a:t> 9</a:t>
            </a:r>
          </a:p>
        </p:txBody>
      </p:sp>
      <p:pic>
        <p:nvPicPr>
          <p:cNvPr id="10" name="Imagen 9">
            <a:extLst>
              <a:ext uri="{FF2B5EF4-FFF2-40B4-BE49-F238E27FC236}">
                <a16:creationId xmlns:a16="http://schemas.microsoft.com/office/drawing/2014/main" id="{5BB94FE8-5CD2-C44C-8C92-89D41F37A04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097000" y="-1485900"/>
            <a:ext cx="4572000" cy="4572000"/>
          </a:xfrm>
          <a:prstGeom prst="rect">
            <a:avLst/>
          </a:prstGeom>
        </p:spPr>
      </p:pic>
    </p:spTree>
    <p:extLst>
      <p:ext uri="{BB962C8B-B14F-4D97-AF65-F5344CB8AC3E}">
        <p14:creationId xmlns:p14="http://schemas.microsoft.com/office/powerpoint/2010/main" val="1046863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2" name="TextBox 6">
            <a:extLst>
              <a:ext uri="{FF2B5EF4-FFF2-40B4-BE49-F238E27FC236}">
                <a16:creationId xmlns:a16="http://schemas.microsoft.com/office/drawing/2014/main" id="{CFCB9966-D2BC-A441-834B-0943C9D446B2}"/>
              </a:ext>
            </a:extLst>
          </p:cNvPr>
          <p:cNvSpPr txBox="1"/>
          <p:nvPr/>
        </p:nvSpPr>
        <p:spPr>
          <a:xfrm>
            <a:off x="1113748" y="794385"/>
            <a:ext cx="16060503" cy="2708434"/>
          </a:xfrm>
          <a:prstGeom prst="rect">
            <a:avLst/>
          </a:prstGeom>
        </p:spPr>
        <p:txBody>
          <a:bodyPr lIns="0" tIns="0" rIns="0" bIns="0" rtlCol="0" anchor="t">
            <a:spAutoFit/>
          </a:bodyPr>
          <a:lstStyle/>
          <a:p>
            <a:r>
              <a:rPr lang="en-US" sz="8800" dirty="0">
                <a:solidFill>
                  <a:srgbClr val="FAFF00"/>
                </a:solidFill>
                <a:latin typeface="Cardo Bold"/>
              </a:rPr>
              <a:t>CONCIENCIA Y RESPONSABILIDAD</a:t>
            </a:r>
          </a:p>
        </p:txBody>
      </p:sp>
      <p:pic>
        <p:nvPicPr>
          <p:cNvPr id="23" name="Picture 4">
            <a:extLst>
              <a:ext uri="{FF2B5EF4-FFF2-40B4-BE49-F238E27FC236}">
                <a16:creationId xmlns:a16="http://schemas.microsoft.com/office/drawing/2014/main" id="{DF903F4E-3EC4-7842-8C96-FBA46B2A165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859965" y="5209333"/>
            <a:ext cx="5062493" cy="2708434"/>
          </a:xfrm>
          <a:prstGeom prst="rect">
            <a:avLst/>
          </a:prstGeom>
        </p:spPr>
      </p:pic>
      <p:pic>
        <p:nvPicPr>
          <p:cNvPr id="24" name="Picture 10">
            <a:extLst>
              <a:ext uri="{FF2B5EF4-FFF2-40B4-BE49-F238E27FC236}">
                <a16:creationId xmlns:a16="http://schemas.microsoft.com/office/drawing/2014/main" id="{3B8D9A1E-1460-F141-852F-A6C2D3E891E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7852124" y="6010624"/>
            <a:ext cx="2154751" cy="1109696"/>
          </a:xfrm>
          <a:prstGeom prst="rect">
            <a:avLst/>
          </a:prstGeom>
        </p:spPr>
      </p:pic>
      <p:sp>
        <p:nvSpPr>
          <p:cNvPr id="25" name="TextBox 16">
            <a:extLst>
              <a:ext uri="{FF2B5EF4-FFF2-40B4-BE49-F238E27FC236}">
                <a16:creationId xmlns:a16="http://schemas.microsoft.com/office/drawing/2014/main" id="{9C0EF827-B3C0-C940-8FBB-11FCCC873F2A}"/>
              </a:ext>
            </a:extLst>
          </p:cNvPr>
          <p:cNvSpPr txBox="1"/>
          <p:nvPr/>
        </p:nvSpPr>
        <p:spPr>
          <a:xfrm>
            <a:off x="2209800" y="6476933"/>
            <a:ext cx="3548336" cy="888705"/>
          </a:xfrm>
          <a:prstGeom prst="rect">
            <a:avLst/>
          </a:prstGeom>
        </p:spPr>
        <p:txBody>
          <a:bodyPr wrap="square" lIns="0" tIns="0" rIns="0" bIns="0" rtlCol="0" anchor="t">
            <a:spAutoFit/>
          </a:bodyPr>
          <a:lstStyle/>
          <a:p>
            <a:pPr algn="ctr">
              <a:lnSpc>
                <a:spcPts val="5399"/>
              </a:lnSpc>
              <a:spcBef>
                <a:spcPct val="0"/>
              </a:spcBef>
            </a:pPr>
            <a:r>
              <a:rPr lang="en-US" sz="9600" dirty="0" err="1">
                <a:solidFill>
                  <a:schemeClr val="tx1">
                    <a:lumMod val="85000"/>
                    <a:lumOff val="15000"/>
                  </a:schemeClr>
                </a:solidFill>
                <a:latin typeface="Poppins Medium"/>
              </a:rPr>
              <a:t>Decir</a:t>
            </a:r>
            <a:endParaRPr lang="en-US" sz="5399" dirty="0">
              <a:solidFill>
                <a:schemeClr val="tx1">
                  <a:lumMod val="85000"/>
                  <a:lumOff val="15000"/>
                </a:schemeClr>
              </a:solidFill>
              <a:latin typeface="Cardo"/>
            </a:endParaRPr>
          </a:p>
        </p:txBody>
      </p:sp>
      <p:pic>
        <p:nvPicPr>
          <p:cNvPr id="26" name="Picture 4">
            <a:extLst>
              <a:ext uri="{FF2B5EF4-FFF2-40B4-BE49-F238E27FC236}">
                <a16:creationId xmlns:a16="http://schemas.microsoft.com/office/drawing/2014/main" id="{0F0E548D-4D5A-BD48-86A7-BA0C3F8F842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1037106" y="5122716"/>
            <a:ext cx="5062493" cy="2708434"/>
          </a:xfrm>
          <a:prstGeom prst="rect">
            <a:avLst/>
          </a:prstGeom>
        </p:spPr>
      </p:pic>
      <p:sp>
        <p:nvSpPr>
          <p:cNvPr id="27" name="TextBox 19">
            <a:extLst>
              <a:ext uri="{FF2B5EF4-FFF2-40B4-BE49-F238E27FC236}">
                <a16:creationId xmlns:a16="http://schemas.microsoft.com/office/drawing/2014/main" id="{5BA14C51-8B72-4144-8CFB-B2D4FDFF90B5}"/>
              </a:ext>
            </a:extLst>
          </p:cNvPr>
          <p:cNvSpPr txBox="1"/>
          <p:nvPr/>
        </p:nvSpPr>
        <p:spPr>
          <a:xfrm>
            <a:off x="11201400" y="5732553"/>
            <a:ext cx="4191000" cy="1661993"/>
          </a:xfrm>
          <a:prstGeom prst="rect">
            <a:avLst/>
          </a:prstGeom>
        </p:spPr>
        <p:txBody>
          <a:bodyPr wrap="square" lIns="0" tIns="0" rIns="0" bIns="0" rtlCol="0" anchor="t">
            <a:spAutoFit/>
          </a:bodyPr>
          <a:lstStyle/>
          <a:p>
            <a:r>
              <a:rPr lang="en-US" sz="5400" dirty="0" err="1">
                <a:solidFill>
                  <a:schemeClr val="tx1">
                    <a:lumMod val="85000"/>
                    <a:lumOff val="15000"/>
                  </a:schemeClr>
                </a:solidFill>
                <a:latin typeface="Poppins Medium"/>
              </a:rPr>
              <a:t>Escuchar</a:t>
            </a:r>
            <a:r>
              <a:rPr lang="en-US" sz="5400" dirty="0">
                <a:solidFill>
                  <a:schemeClr val="tx1">
                    <a:lumMod val="85000"/>
                    <a:lumOff val="15000"/>
                  </a:schemeClr>
                </a:solidFill>
                <a:latin typeface="Poppins Medium"/>
              </a:rPr>
              <a:t> y </a:t>
            </a:r>
          </a:p>
          <a:p>
            <a:pPr>
              <a:spcBef>
                <a:spcPct val="0"/>
              </a:spcBef>
            </a:pPr>
            <a:r>
              <a:rPr lang="en-US" sz="5400" dirty="0" err="1">
                <a:solidFill>
                  <a:schemeClr val="tx1">
                    <a:lumMod val="85000"/>
                    <a:lumOff val="15000"/>
                  </a:schemeClr>
                </a:solidFill>
                <a:latin typeface="Poppins Medium"/>
              </a:rPr>
              <a:t>preguntar</a:t>
            </a:r>
            <a:endParaRPr lang="en-US" sz="5400" dirty="0">
              <a:solidFill>
                <a:schemeClr val="tx1">
                  <a:lumMod val="85000"/>
                  <a:lumOff val="15000"/>
                </a:schemeClr>
              </a:solidFill>
              <a:latin typeface="Poppins Medium"/>
            </a:endParaRPr>
          </a:p>
        </p:txBody>
      </p:sp>
      <p:pic>
        <p:nvPicPr>
          <p:cNvPr id="28" name="Imagen 27">
            <a:extLst>
              <a:ext uri="{FF2B5EF4-FFF2-40B4-BE49-F238E27FC236}">
                <a16:creationId xmlns:a16="http://schemas.microsoft.com/office/drawing/2014/main" id="{1CE7A51C-892E-7745-AB20-A51297FFB83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097000" y="-1485900"/>
            <a:ext cx="4572000" cy="4572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 calcmode="lin" valueType="num">
                                      <p:cBhvr additive="base">
                                        <p:cTn id="10" dur="500" fill="hold"/>
                                        <p:tgtEl>
                                          <p:spTgt spid="25"/>
                                        </p:tgtEl>
                                        <p:attrNameLst>
                                          <p:attrName>ppt_x</p:attrName>
                                        </p:attrNameLst>
                                      </p:cBhvr>
                                      <p:tavLst>
                                        <p:tav tm="0">
                                          <p:val>
                                            <p:strVal val="0-#ppt_w/2"/>
                                          </p:val>
                                        </p:tav>
                                        <p:tav tm="100000">
                                          <p:val>
                                            <p:strVal val="#ppt_x"/>
                                          </p:val>
                                        </p:tav>
                                      </p:tavLst>
                                    </p:anim>
                                    <p:anim calcmode="lin" valueType="num">
                                      <p:cBhvr additive="base">
                                        <p:cTn id="11" dur="500" fill="hold"/>
                                        <p:tgtEl>
                                          <p:spTgt spid="25"/>
                                        </p:tgtEl>
                                        <p:attrNameLst>
                                          <p:attrName>ppt_y</p:attrName>
                                        </p:attrNameLst>
                                      </p:cBhvr>
                                      <p:tavLst>
                                        <p:tav tm="0">
                                          <p:val>
                                            <p:strVal val="#ppt_y"/>
                                          </p:val>
                                        </p:tav>
                                        <p:tav tm="100000">
                                          <p:val>
                                            <p:strVal val="#ppt_y"/>
                                          </p:val>
                                        </p:tav>
                                      </p:tavLst>
                                    </p:anim>
                                  </p:childTnLst>
                                </p:cTn>
                              </p:par>
                              <p:par>
                                <p:cTn id="12" presetID="2" presetClass="entr" presetSubtype="8" fill="hold" nodeType="withEffect">
                                  <p:stCondLst>
                                    <p:cond delay="0"/>
                                  </p:stCondLst>
                                  <p:childTnLst>
                                    <p:set>
                                      <p:cBhvr>
                                        <p:cTn id="13" dur="1" fill="hold">
                                          <p:stCondLst>
                                            <p:cond delay="0"/>
                                          </p:stCondLst>
                                        </p:cTn>
                                        <p:tgtEl>
                                          <p:spTgt spid="23"/>
                                        </p:tgtEl>
                                        <p:attrNameLst>
                                          <p:attrName>style.visibility</p:attrName>
                                        </p:attrNameLst>
                                      </p:cBhvr>
                                      <p:to>
                                        <p:strVal val="visible"/>
                                      </p:to>
                                    </p:set>
                                    <p:anim calcmode="lin" valueType="num">
                                      <p:cBhvr additive="base">
                                        <p:cTn id="14" dur="500" fill="hold"/>
                                        <p:tgtEl>
                                          <p:spTgt spid="23"/>
                                        </p:tgtEl>
                                        <p:attrNameLst>
                                          <p:attrName>ppt_x</p:attrName>
                                        </p:attrNameLst>
                                      </p:cBhvr>
                                      <p:tavLst>
                                        <p:tav tm="0">
                                          <p:val>
                                            <p:strVal val="0-#ppt_w/2"/>
                                          </p:val>
                                        </p:tav>
                                        <p:tav tm="100000">
                                          <p:val>
                                            <p:strVal val="#ppt_x"/>
                                          </p:val>
                                        </p:tav>
                                      </p:tavLst>
                                    </p:anim>
                                    <p:anim calcmode="lin" valueType="num">
                                      <p:cBhvr additive="base">
                                        <p:cTn id="15" dur="500" fill="hold"/>
                                        <p:tgtEl>
                                          <p:spTgt spid="23"/>
                                        </p:tgtEl>
                                        <p:attrNameLst>
                                          <p:attrName>ppt_y</p:attrName>
                                        </p:attrNameLst>
                                      </p:cBhvr>
                                      <p:tavLst>
                                        <p:tav tm="0">
                                          <p:val>
                                            <p:strVal val="#ppt_y"/>
                                          </p:val>
                                        </p:tav>
                                        <p:tav tm="100000">
                                          <p:val>
                                            <p:strVal val="#ppt_y"/>
                                          </p:val>
                                        </p:tav>
                                      </p:tavLst>
                                    </p:anim>
                                  </p:childTnLst>
                                </p:cTn>
                              </p:par>
                              <p:par>
                                <p:cTn id="16" presetID="2" presetClass="entr" presetSubtype="8" fill="hold" grpId="0" nodeType="withEffect">
                                  <p:stCondLst>
                                    <p:cond delay="0"/>
                                  </p:stCondLst>
                                  <p:childTnLst>
                                    <p:set>
                                      <p:cBhvr>
                                        <p:cTn id="17" dur="1" fill="hold">
                                          <p:stCondLst>
                                            <p:cond delay="0"/>
                                          </p:stCondLst>
                                        </p:cTn>
                                        <p:tgtEl>
                                          <p:spTgt spid="27"/>
                                        </p:tgtEl>
                                        <p:attrNameLst>
                                          <p:attrName>style.visibility</p:attrName>
                                        </p:attrNameLst>
                                      </p:cBhvr>
                                      <p:to>
                                        <p:strVal val="visible"/>
                                      </p:to>
                                    </p:set>
                                    <p:anim calcmode="lin" valueType="num">
                                      <p:cBhvr additive="base">
                                        <p:cTn id="18" dur="500" fill="hold"/>
                                        <p:tgtEl>
                                          <p:spTgt spid="27"/>
                                        </p:tgtEl>
                                        <p:attrNameLst>
                                          <p:attrName>ppt_x</p:attrName>
                                        </p:attrNameLst>
                                      </p:cBhvr>
                                      <p:tavLst>
                                        <p:tav tm="0">
                                          <p:val>
                                            <p:strVal val="0-#ppt_w/2"/>
                                          </p:val>
                                        </p:tav>
                                        <p:tav tm="100000">
                                          <p:val>
                                            <p:strVal val="#ppt_x"/>
                                          </p:val>
                                        </p:tav>
                                      </p:tavLst>
                                    </p:anim>
                                    <p:anim calcmode="lin" valueType="num">
                                      <p:cBhvr additive="base">
                                        <p:cTn id="19" dur="500" fill="hold"/>
                                        <p:tgtEl>
                                          <p:spTgt spid="27"/>
                                        </p:tgtEl>
                                        <p:attrNameLst>
                                          <p:attrName>ppt_y</p:attrName>
                                        </p:attrNameLst>
                                      </p:cBhvr>
                                      <p:tavLst>
                                        <p:tav tm="0">
                                          <p:val>
                                            <p:strVal val="#ppt_y"/>
                                          </p:val>
                                        </p:tav>
                                        <p:tav tm="100000">
                                          <p:val>
                                            <p:strVal val="#ppt_y"/>
                                          </p:val>
                                        </p:tav>
                                      </p:tavLst>
                                    </p:anim>
                                  </p:childTnLst>
                                </p:cTn>
                              </p:par>
                              <p:par>
                                <p:cTn id="20" presetID="2" presetClass="entr" presetSubtype="8" fill="hold" nodeType="with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additive="base">
                                        <p:cTn id="22" dur="500" fill="hold"/>
                                        <p:tgtEl>
                                          <p:spTgt spid="26"/>
                                        </p:tgtEl>
                                        <p:attrNameLst>
                                          <p:attrName>ppt_x</p:attrName>
                                        </p:attrNameLst>
                                      </p:cBhvr>
                                      <p:tavLst>
                                        <p:tav tm="0">
                                          <p:val>
                                            <p:strVal val="0-#ppt_w/2"/>
                                          </p:val>
                                        </p:tav>
                                        <p:tav tm="100000">
                                          <p:val>
                                            <p:strVal val="#ppt_x"/>
                                          </p:val>
                                        </p:tav>
                                      </p:tavLst>
                                    </p:anim>
                                    <p:anim calcmode="lin" valueType="num">
                                      <p:cBhvr additive="base">
                                        <p:cTn id="23" dur="500" fill="hold"/>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5" grpId="0"/>
      <p:bldP spid="2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4" name="TextBox 6">
            <a:extLst>
              <a:ext uri="{FF2B5EF4-FFF2-40B4-BE49-F238E27FC236}">
                <a16:creationId xmlns:a16="http://schemas.microsoft.com/office/drawing/2014/main" id="{FFC6BE98-6B20-3E44-A18D-DA4D2AA40279}"/>
              </a:ext>
            </a:extLst>
          </p:cNvPr>
          <p:cNvSpPr txBox="1"/>
          <p:nvPr/>
        </p:nvSpPr>
        <p:spPr>
          <a:xfrm>
            <a:off x="1113748" y="794385"/>
            <a:ext cx="16060503" cy="2708434"/>
          </a:xfrm>
          <a:prstGeom prst="rect">
            <a:avLst/>
          </a:prstGeom>
        </p:spPr>
        <p:txBody>
          <a:bodyPr lIns="0" tIns="0" rIns="0" bIns="0" rtlCol="0" anchor="t">
            <a:spAutoFit/>
          </a:bodyPr>
          <a:lstStyle/>
          <a:p>
            <a:r>
              <a:rPr lang="en-US" sz="8800" dirty="0">
                <a:solidFill>
                  <a:srgbClr val="FAFF00"/>
                </a:solidFill>
                <a:latin typeface="Cardo Bold"/>
              </a:rPr>
              <a:t>CONCIENCIA Y RESPONSABILIDAD</a:t>
            </a:r>
          </a:p>
        </p:txBody>
      </p:sp>
      <p:pic>
        <p:nvPicPr>
          <p:cNvPr id="25" name="Picture 4">
            <a:extLst>
              <a:ext uri="{FF2B5EF4-FFF2-40B4-BE49-F238E27FC236}">
                <a16:creationId xmlns:a16="http://schemas.microsoft.com/office/drawing/2014/main" id="{299DB46A-502D-5944-BED0-9E6ECC0F91C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1300285" y="5186202"/>
            <a:ext cx="5316966" cy="2844577"/>
          </a:xfrm>
          <a:prstGeom prst="rect">
            <a:avLst/>
          </a:prstGeom>
        </p:spPr>
      </p:pic>
      <p:pic>
        <p:nvPicPr>
          <p:cNvPr id="26" name="Picture 4">
            <a:extLst>
              <a:ext uri="{FF2B5EF4-FFF2-40B4-BE49-F238E27FC236}">
                <a16:creationId xmlns:a16="http://schemas.microsoft.com/office/drawing/2014/main" id="{61E7B707-1BD2-1245-B35F-499512CB0F6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609049" y="5311094"/>
            <a:ext cx="5316966" cy="2844577"/>
          </a:xfrm>
          <a:prstGeom prst="rect">
            <a:avLst/>
          </a:prstGeom>
        </p:spPr>
      </p:pic>
      <p:pic>
        <p:nvPicPr>
          <p:cNvPr id="27" name="Picture 10">
            <a:extLst>
              <a:ext uri="{FF2B5EF4-FFF2-40B4-BE49-F238E27FC236}">
                <a16:creationId xmlns:a16="http://schemas.microsoft.com/office/drawing/2014/main" id="{E61D436F-C237-B84E-9CF8-F5F3DA6F83A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8066624" y="6178534"/>
            <a:ext cx="2154751" cy="1109696"/>
          </a:xfrm>
          <a:prstGeom prst="rect">
            <a:avLst/>
          </a:prstGeom>
        </p:spPr>
      </p:pic>
      <p:sp>
        <p:nvSpPr>
          <p:cNvPr id="28" name="TextBox 16">
            <a:extLst>
              <a:ext uri="{FF2B5EF4-FFF2-40B4-BE49-F238E27FC236}">
                <a16:creationId xmlns:a16="http://schemas.microsoft.com/office/drawing/2014/main" id="{2C4E3596-68C9-E54E-AA6B-D6B84568B7A7}"/>
              </a:ext>
            </a:extLst>
          </p:cNvPr>
          <p:cNvSpPr txBox="1"/>
          <p:nvPr/>
        </p:nvSpPr>
        <p:spPr>
          <a:xfrm>
            <a:off x="1456649" y="6606494"/>
            <a:ext cx="4894078" cy="759119"/>
          </a:xfrm>
          <a:prstGeom prst="rect">
            <a:avLst/>
          </a:prstGeom>
        </p:spPr>
        <p:txBody>
          <a:bodyPr wrap="square" lIns="0" tIns="0" rIns="0" bIns="0" rtlCol="0" anchor="t">
            <a:spAutoFit/>
          </a:bodyPr>
          <a:lstStyle/>
          <a:p>
            <a:pPr algn="ctr">
              <a:lnSpc>
                <a:spcPts val="4699"/>
              </a:lnSpc>
              <a:spcBef>
                <a:spcPct val="0"/>
              </a:spcBef>
            </a:pPr>
            <a:r>
              <a:rPr lang="en-US" sz="8000" dirty="0">
                <a:solidFill>
                  <a:srgbClr val="000000"/>
                </a:solidFill>
                <a:latin typeface="Aileron Regular"/>
              </a:rPr>
              <a:t>Mandar</a:t>
            </a:r>
            <a:endParaRPr lang="en-US" sz="8000" dirty="0">
              <a:solidFill>
                <a:srgbClr val="000000"/>
              </a:solidFill>
              <a:latin typeface="Cardo"/>
            </a:endParaRPr>
          </a:p>
        </p:txBody>
      </p:sp>
      <p:sp>
        <p:nvSpPr>
          <p:cNvPr id="29" name="TextBox 19">
            <a:extLst>
              <a:ext uri="{FF2B5EF4-FFF2-40B4-BE49-F238E27FC236}">
                <a16:creationId xmlns:a16="http://schemas.microsoft.com/office/drawing/2014/main" id="{CA26C721-76CF-2A42-B7D2-EA89C4DD32F3}"/>
              </a:ext>
            </a:extLst>
          </p:cNvPr>
          <p:cNvSpPr txBox="1"/>
          <p:nvPr/>
        </p:nvSpPr>
        <p:spPr>
          <a:xfrm>
            <a:off x="11282700" y="6580117"/>
            <a:ext cx="4710563" cy="641842"/>
          </a:xfrm>
          <a:prstGeom prst="rect">
            <a:avLst/>
          </a:prstGeom>
        </p:spPr>
        <p:txBody>
          <a:bodyPr wrap="square" lIns="0" tIns="0" rIns="0" bIns="0" rtlCol="0" anchor="t">
            <a:spAutoFit/>
          </a:bodyPr>
          <a:lstStyle/>
          <a:p>
            <a:pPr algn="ctr">
              <a:lnSpc>
                <a:spcPts val="3800"/>
              </a:lnSpc>
              <a:spcBef>
                <a:spcPct val="0"/>
              </a:spcBef>
            </a:pPr>
            <a:r>
              <a:rPr lang="en-US" sz="7200" dirty="0" err="1">
                <a:solidFill>
                  <a:srgbClr val="000000"/>
                </a:solidFill>
                <a:latin typeface="Aileron Regular"/>
              </a:rPr>
              <a:t>Empoderar</a:t>
            </a:r>
            <a:endParaRPr lang="en-US" sz="8000" dirty="0">
              <a:solidFill>
                <a:srgbClr val="000000"/>
              </a:solidFill>
              <a:latin typeface="Cardo"/>
            </a:endParaRPr>
          </a:p>
        </p:txBody>
      </p:sp>
      <p:pic>
        <p:nvPicPr>
          <p:cNvPr id="30" name="Imagen 29">
            <a:extLst>
              <a:ext uri="{FF2B5EF4-FFF2-40B4-BE49-F238E27FC236}">
                <a16:creationId xmlns:a16="http://schemas.microsoft.com/office/drawing/2014/main" id="{A8359DE8-36F4-704D-AE53-A9DDF3E7535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097000" y="-1485900"/>
            <a:ext cx="4572000" cy="4572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par>
                                <p:cTn id="8" presetID="2" presetClass="entr" presetSubtype="8"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 calcmode="lin" valueType="num">
                                      <p:cBhvr additive="base">
                                        <p:cTn id="10" dur="500" fill="hold"/>
                                        <p:tgtEl>
                                          <p:spTgt spid="26"/>
                                        </p:tgtEl>
                                        <p:attrNameLst>
                                          <p:attrName>ppt_x</p:attrName>
                                        </p:attrNameLst>
                                      </p:cBhvr>
                                      <p:tavLst>
                                        <p:tav tm="0">
                                          <p:val>
                                            <p:strVal val="0-#ppt_w/2"/>
                                          </p:val>
                                        </p:tav>
                                        <p:tav tm="100000">
                                          <p:val>
                                            <p:strVal val="#ppt_x"/>
                                          </p:val>
                                        </p:tav>
                                      </p:tavLst>
                                    </p:anim>
                                    <p:anim calcmode="lin" valueType="num">
                                      <p:cBhvr additive="base">
                                        <p:cTn id="11" dur="500" fill="hold"/>
                                        <p:tgtEl>
                                          <p:spTgt spid="26"/>
                                        </p:tgtEl>
                                        <p:attrNameLst>
                                          <p:attrName>ppt_y</p:attrName>
                                        </p:attrNameLst>
                                      </p:cBhvr>
                                      <p:tavLst>
                                        <p:tav tm="0">
                                          <p:val>
                                            <p:strVal val="#ppt_y"/>
                                          </p:val>
                                        </p:tav>
                                        <p:tav tm="100000">
                                          <p:val>
                                            <p:strVal val="#ppt_y"/>
                                          </p:val>
                                        </p:tav>
                                      </p:tavLst>
                                    </p:anim>
                                  </p:childTnLst>
                                </p:cTn>
                              </p:par>
                              <p:par>
                                <p:cTn id="12" presetID="2" presetClass="entr" presetSubtype="8" fill="hold" grpId="0" nodeType="withEffect">
                                  <p:stCondLst>
                                    <p:cond delay="0"/>
                                  </p:stCondLst>
                                  <p:childTnLst>
                                    <p:set>
                                      <p:cBhvr>
                                        <p:cTn id="13" dur="1" fill="hold">
                                          <p:stCondLst>
                                            <p:cond delay="0"/>
                                          </p:stCondLst>
                                        </p:cTn>
                                        <p:tgtEl>
                                          <p:spTgt spid="28"/>
                                        </p:tgtEl>
                                        <p:attrNameLst>
                                          <p:attrName>style.visibility</p:attrName>
                                        </p:attrNameLst>
                                      </p:cBhvr>
                                      <p:to>
                                        <p:strVal val="visible"/>
                                      </p:to>
                                    </p:set>
                                    <p:anim calcmode="lin" valueType="num">
                                      <p:cBhvr additive="base">
                                        <p:cTn id="14" dur="500" fill="hold"/>
                                        <p:tgtEl>
                                          <p:spTgt spid="28"/>
                                        </p:tgtEl>
                                        <p:attrNameLst>
                                          <p:attrName>ppt_x</p:attrName>
                                        </p:attrNameLst>
                                      </p:cBhvr>
                                      <p:tavLst>
                                        <p:tav tm="0">
                                          <p:val>
                                            <p:strVal val="0-#ppt_w/2"/>
                                          </p:val>
                                        </p:tav>
                                        <p:tav tm="100000">
                                          <p:val>
                                            <p:strVal val="#ppt_x"/>
                                          </p:val>
                                        </p:tav>
                                      </p:tavLst>
                                    </p:anim>
                                    <p:anim calcmode="lin" valueType="num">
                                      <p:cBhvr additive="base">
                                        <p:cTn id="15" dur="500" fill="hold"/>
                                        <p:tgtEl>
                                          <p:spTgt spid="28"/>
                                        </p:tgtEl>
                                        <p:attrNameLst>
                                          <p:attrName>ppt_y</p:attrName>
                                        </p:attrNameLst>
                                      </p:cBhvr>
                                      <p:tavLst>
                                        <p:tav tm="0">
                                          <p:val>
                                            <p:strVal val="#ppt_y"/>
                                          </p:val>
                                        </p:tav>
                                        <p:tav tm="100000">
                                          <p:val>
                                            <p:strVal val="#ppt_y"/>
                                          </p:val>
                                        </p:tav>
                                      </p:tavLst>
                                    </p:anim>
                                  </p:childTnLst>
                                </p:cTn>
                              </p:par>
                              <p:par>
                                <p:cTn id="16" presetID="2" presetClass="entr" presetSubtype="8" fill="hold" grpId="0"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additive="base">
                                        <p:cTn id="18" dur="500" fill="hold"/>
                                        <p:tgtEl>
                                          <p:spTgt spid="29"/>
                                        </p:tgtEl>
                                        <p:attrNameLst>
                                          <p:attrName>ppt_x</p:attrName>
                                        </p:attrNameLst>
                                      </p:cBhvr>
                                      <p:tavLst>
                                        <p:tav tm="0">
                                          <p:val>
                                            <p:strVal val="0-#ppt_w/2"/>
                                          </p:val>
                                        </p:tav>
                                        <p:tav tm="100000">
                                          <p:val>
                                            <p:strVal val="#ppt_x"/>
                                          </p:val>
                                        </p:tav>
                                      </p:tavLst>
                                    </p:anim>
                                    <p:anim calcmode="lin" valueType="num">
                                      <p:cBhvr additive="base">
                                        <p:cTn id="19" dur="500" fill="hold"/>
                                        <p:tgtEl>
                                          <p:spTgt spid="29"/>
                                        </p:tgtEl>
                                        <p:attrNameLst>
                                          <p:attrName>ppt_y</p:attrName>
                                        </p:attrNameLst>
                                      </p:cBhvr>
                                      <p:tavLst>
                                        <p:tav tm="0">
                                          <p:val>
                                            <p:strVal val="#ppt_y"/>
                                          </p:val>
                                        </p:tav>
                                        <p:tav tm="100000">
                                          <p:val>
                                            <p:strVal val="#ppt_y"/>
                                          </p:val>
                                        </p:tav>
                                      </p:tavLst>
                                    </p:anim>
                                  </p:childTnLst>
                                </p:cTn>
                              </p:par>
                              <p:par>
                                <p:cTn id="20" presetID="2" presetClass="entr" presetSubtype="8" fill="hold" nodeType="withEffect">
                                  <p:stCondLst>
                                    <p:cond delay="0"/>
                                  </p:stCondLst>
                                  <p:childTnLst>
                                    <p:set>
                                      <p:cBhvr>
                                        <p:cTn id="21" dur="1" fill="hold">
                                          <p:stCondLst>
                                            <p:cond delay="0"/>
                                          </p:stCondLst>
                                        </p:cTn>
                                        <p:tgtEl>
                                          <p:spTgt spid="25"/>
                                        </p:tgtEl>
                                        <p:attrNameLst>
                                          <p:attrName>style.visibility</p:attrName>
                                        </p:attrNameLst>
                                      </p:cBhvr>
                                      <p:to>
                                        <p:strVal val="visible"/>
                                      </p:to>
                                    </p:set>
                                    <p:anim calcmode="lin" valueType="num">
                                      <p:cBhvr additive="base">
                                        <p:cTn id="22" dur="500" fill="hold"/>
                                        <p:tgtEl>
                                          <p:spTgt spid="25"/>
                                        </p:tgtEl>
                                        <p:attrNameLst>
                                          <p:attrName>ppt_x</p:attrName>
                                        </p:attrNameLst>
                                      </p:cBhvr>
                                      <p:tavLst>
                                        <p:tav tm="0">
                                          <p:val>
                                            <p:strVal val="0-#ppt_w/2"/>
                                          </p:val>
                                        </p:tav>
                                        <p:tav tm="100000">
                                          <p:val>
                                            <p:strVal val="#ppt_x"/>
                                          </p:val>
                                        </p:tav>
                                      </p:tavLst>
                                    </p:anim>
                                    <p:anim calcmode="lin" valueType="num">
                                      <p:cBhvr additive="base">
                                        <p:cTn id="23" dur="50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8" grpId="0"/>
      <p:bldP spid="2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5517649" y="7654182"/>
            <a:ext cx="2478958" cy="2366278"/>
          </a:xfrm>
          <a:prstGeom prst="rect">
            <a:avLst/>
          </a:prstGeom>
        </p:spPr>
      </p:pic>
      <p:sp>
        <p:nvSpPr>
          <p:cNvPr id="5" name="TextBox 5"/>
          <p:cNvSpPr txBox="1"/>
          <p:nvPr/>
        </p:nvSpPr>
        <p:spPr>
          <a:xfrm>
            <a:off x="865142" y="658946"/>
            <a:ext cx="5393508" cy="1477328"/>
          </a:xfrm>
          <a:prstGeom prst="rect">
            <a:avLst/>
          </a:prstGeom>
        </p:spPr>
        <p:txBody>
          <a:bodyPr wrap="square" lIns="0" tIns="0" rIns="0" bIns="0" rtlCol="0" anchor="t">
            <a:spAutoFit/>
          </a:bodyPr>
          <a:lstStyle/>
          <a:p>
            <a:r>
              <a:rPr lang="en-US" sz="4800" dirty="0">
                <a:solidFill>
                  <a:srgbClr val="FAFF00"/>
                </a:solidFill>
                <a:latin typeface="Cardo Bold"/>
              </a:rPr>
              <a:t>TRES HERRAMIENTAS</a:t>
            </a:r>
          </a:p>
        </p:txBody>
      </p:sp>
      <p:sp>
        <p:nvSpPr>
          <p:cNvPr id="8" name="TextBox 8"/>
          <p:cNvSpPr txBox="1"/>
          <p:nvPr/>
        </p:nvSpPr>
        <p:spPr>
          <a:xfrm>
            <a:off x="6861776" y="1323340"/>
            <a:ext cx="4564447" cy="538609"/>
          </a:xfrm>
          <a:prstGeom prst="rect">
            <a:avLst/>
          </a:prstGeom>
        </p:spPr>
        <p:txBody>
          <a:bodyPr lIns="0" tIns="0" rIns="0" bIns="0" rtlCol="0" anchor="t">
            <a:spAutoFit/>
          </a:bodyPr>
          <a:lstStyle/>
          <a:p>
            <a:pPr algn="ctr">
              <a:lnSpc>
                <a:spcPts val="3200"/>
              </a:lnSpc>
            </a:pPr>
            <a:r>
              <a:rPr lang="en-US" sz="5800" dirty="0" err="1">
                <a:solidFill>
                  <a:srgbClr val="FFFFFF"/>
                </a:solidFill>
                <a:latin typeface="Poppins Medium"/>
              </a:rPr>
              <a:t>Escuchar</a:t>
            </a:r>
            <a:endParaRPr lang="en-US" sz="5800" dirty="0">
              <a:solidFill>
                <a:srgbClr val="FFFFFF"/>
              </a:solidFill>
              <a:latin typeface="Poppins Medium"/>
            </a:endParaRPr>
          </a:p>
        </p:txBody>
      </p:sp>
      <p:sp>
        <p:nvSpPr>
          <p:cNvPr id="12" name="TextBox 12"/>
          <p:cNvSpPr txBox="1"/>
          <p:nvPr/>
        </p:nvSpPr>
        <p:spPr>
          <a:xfrm>
            <a:off x="6861777" y="4843233"/>
            <a:ext cx="4564447" cy="515526"/>
          </a:xfrm>
          <a:prstGeom prst="rect">
            <a:avLst/>
          </a:prstGeom>
        </p:spPr>
        <p:txBody>
          <a:bodyPr lIns="0" tIns="0" rIns="0" bIns="0" rtlCol="0" anchor="t">
            <a:spAutoFit/>
          </a:bodyPr>
          <a:lstStyle/>
          <a:p>
            <a:pPr algn="ctr">
              <a:lnSpc>
                <a:spcPts val="3200"/>
              </a:lnSpc>
            </a:pPr>
            <a:r>
              <a:rPr lang="en-US" sz="5400" dirty="0" err="1">
                <a:solidFill>
                  <a:srgbClr val="FFFFFF"/>
                </a:solidFill>
                <a:latin typeface="Poppins Medium"/>
              </a:rPr>
              <a:t>Preguntar</a:t>
            </a:r>
            <a:endParaRPr lang="en-US" sz="5400" dirty="0">
              <a:solidFill>
                <a:srgbClr val="FFFFFF"/>
              </a:solidFill>
              <a:latin typeface="Poppins Medium"/>
            </a:endParaRPr>
          </a:p>
        </p:txBody>
      </p:sp>
      <p:sp>
        <p:nvSpPr>
          <p:cNvPr id="15" name="TextBox 15"/>
          <p:cNvSpPr txBox="1"/>
          <p:nvPr/>
        </p:nvSpPr>
        <p:spPr>
          <a:xfrm>
            <a:off x="6861776" y="7876174"/>
            <a:ext cx="4564447" cy="1477328"/>
          </a:xfrm>
          <a:prstGeom prst="rect">
            <a:avLst/>
          </a:prstGeom>
        </p:spPr>
        <p:txBody>
          <a:bodyPr lIns="0" tIns="0" rIns="0" bIns="0" rtlCol="0" anchor="t">
            <a:spAutoFit/>
          </a:bodyPr>
          <a:lstStyle/>
          <a:p>
            <a:pPr algn="ctr"/>
            <a:r>
              <a:rPr lang="en-US" sz="4800" dirty="0" err="1">
                <a:solidFill>
                  <a:srgbClr val="FFFFFF"/>
                </a:solidFill>
                <a:latin typeface="Poppins Medium"/>
              </a:rPr>
              <a:t>Favorecer</a:t>
            </a:r>
            <a:r>
              <a:rPr lang="en-US" sz="4800" dirty="0">
                <a:solidFill>
                  <a:srgbClr val="FFFFFF"/>
                </a:solidFill>
                <a:latin typeface="Poppins Medium"/>
              </a:rPr>
              <a:t> </a:t>
            </a:r>
          </a:p>
          <a:p>
            <a:pPr algn="ctr"/>
            <a:r>
              <a:rPr lang="en-US" sz="4800" dirty="0" err="1">
                <a:solidFill>
                  <a:srgbClr val="FFFFFF"/>
                </a:solidFill>
                <a:latin typeface="Poppins Medium"/>
              </a:rPr>
              <a:t>aplicación</a:t>
            </a:r>
            <a:endParaRPr lang="en-US" sz="4800" dirty="0">
              <a:solidFill>
                <a:srgbClr val="FFFFFF"/>
              </a:solidFill>
              <a:latin typeface="Poppins Medium"/>
            </a:endParaRPr>
          </a:p>
        </p:txBody>
      </p:sp>
      <p:sp>
        <p:nvSpPr>
          <p:cNvPr id="18" name="Rectángulo redondeado 17">
            <a:extLst>
              <a:ext uri="{FF2B5EF4-FFF2-40B4-BE49-F238E27FC236}">
                <a16:creationId xmlns:a16="http://schemas.microsoft.com/office/drawing/2014/main" id="{1398164B-B126-734D-BFE0-7EF36E0BC511}"/>
              </a:ext>
            </a:extLst>
          </p:cNvPr>
          <p:cNvSpPr/>
          <p:nvPr/>
        </p:nvSpPr>
        <p:spPr>
          <a:xfrm>
            <a:off x="7286374" y="330810"/>
            <a:ext cx="3677150" cy="2133600"/>
          </a:xfrm>
          <a:prstGeom prst="roundRect">
            <a:avLst/>
          </a:prstGeom>
          <a:noFill/>
          <a:ln w="127000">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GT"/>
          </a:p>
        </p:txBody>
      </p:sp>
      <p:sp>
        <p:nvSpPr>
          <p:cNvPr id="19" name="Rectángulo redondeado 18">
            <a:extLst>
              <a:ext uri="{FF2B5EF4-FFF2-40B4-BE49-F238E27FC236}">
                <a16:creationId xmlns:a16="http://schemas.microsoft.com/office/drawing/2014/main" id="{D05B4DEB-0B8D-6A42-9461-90E23B5FF383}"/>
              </a:ext>
            </a:extLst>
          </p:cNvPr>
          <p:cNvSpPr/>
          <p:nvPr/>
        </p:nvSpPr>
        <p:spPr>
          <a:xfrm>
            <a:off x="7286374" y="3923096"/>
            <a:ext cx="3677150" cy="2133600"/>
          </a:xfrm>
          <a:prstGeom prst="roundRect">
            <a:avLst/>
          </a:prstGeom>
          <a:noFill/>
          <a:ln w="127000">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GT"/>
          </a:p>
        </p:txBody>
      </p:sp>
      <p:sp>
        <p:nvSpPr>
          <p:cNvPr id="20" name="Rectángulo redondeado 19">
            <a:extLst>
              <a:ext uri="{FF2B5EF4-FFF2-40B4-BE49-F238E27FC236}">
                <a16:creationId xmlns:a16="http://schemas.microsoft.com/office/drawing/2014/main" id="{EC0FEE2E-F0C0-104F-B607-1D196FB8507B}"/>
              </a:ext>
            </a:extLst>
          </p:cNvPr>
          <p:cNvSpPr/>
          <p:nvPr/>
        </p:nvSpPr>
        <p:spPr>
          <a:xfrm>
            <a:off x="7286374" y="7548038"/>
            <a:ext cx="3677150" cy="2133600"/>
          </a:xfrm>
          <a:prstGeom prst="roundRect">
            <a:avLst/>
          </a:prstGeom>
          <a:noFill/>
          <a:ln w="127000">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GT"/>
          </a:p>
        </p:txBody>
      </p:sp>
      <p:sp>
        <p:nvSpPr>
          <p:cNvPr id="21" name="Flecha curvada hacia la izquierda 20">
            <a:extLst>
              <a:ext uri="{FF2B5EF4-FFF2-40B4-BE49-F238E27FC236}">
                <a16:creationId xmlns:a16="http://schemas.microsoft.com/office/drawing/2014/main" id="{31B10244-F428-354E-8246-A0E980D8C612}"/>
              </a:ext>
            </a:extLst>
          </p:cNvPr>
          <p:cNvSpPr/>
          <p:nvPr/>
        </p:nvSpPr>
        <p:spPr>
          <a:xfrm flipH="1">
            <a:off x="4171804" y="4869133"/>
            <a:ext cx="2250404" cy="4702368"/>
          </a:xfrm>
          <a:prstGeom prst="curvedLeftArrow">
            <a:avLst>
              <a:gd name="adj1" fmla="val 22180"/>
              <a:gd name="adj2" fmla="val 50000"/>
              <a:gd name="adj3" fmla="val 25000"/>
            </a:avLst>
          </a:prstGeom>
          <a:solidFill>
            <a:schemeClr val="accent1">
              <a:lumMod val="40000"/>
              <a:lumOff val="60000"/>
            </a:schemeClr>
          </a:solidFill>
          <a:ln w="127000">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GT">
              <a:solidFill>
                <a:schemeClr val="dk1"/>
              </a:solidFill>
            </a:endParaRPr>
          </a:p>
        </p:txBody>
      </p:sp>
      <p:sp>
        <p:nvSpPr>
          <p:cNvPr id="22" name="Flecha curvada hacia la izquierda 21">
            <a:extLst>
              <a:ext uri="{FF2B5EF4-FFF2-40B4-BE49-F238E27FC236}">
                <a16:creationId xmlns:a16="http://schemas.microsoft.com/office/drawing/2014/main" id="{B418EF00-5A16-9441-BA3C-B9231A7D54C8}"/>
              </a:ext>
            </a:extLst>
          </p:cNvPr>
          <p:cNvSpPr/>
          <p:nvPr/>
        </p:nvSpPr>
        <p:spPr>
          <a:xfrm>
            <a:off x="11538856" y="1213857"/>
            <a:ext cx="2353553" cy="4702368"/>
          </a:xfrm>
          <a:prstGeom prst="curvedLeftArrow">
            <a:avLst/>
          </a:prstGeom>
          <a:solidFill>
            <a:schemeClr val="accent1">
              <a:lumMod val="40000"/>
              <a:lumOff val="60000"/>
            </a:schemeClr>
          </a:solidFill>
          <a:ln w="127000">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GT" dirty="0">
              <a:solidFill>
                <a:schemeClr val="dk1"/>
              </a:solidFill>
            </a:endParaRPr>
          </a:p>
        </p:txBody>
      </p:sp>
      <p:pic>
        <p:nvPicPr>
          <p:cNvPr id="23" name="Imagen 22">
            <a:extLst>
              <a:ext uri="{FF2B5EF4-FFF2-40B4-BE49-F238E27FC236}">
                <a16:creationId xmlns:a16="http://schemas.microsoft.com/office/drawing/2014/main" id="{442A6242-B67F-6143-AE76-03818EDDB1F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097000" y="-1485900"/>
            <a:ext cx="4572000" cy="4572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0-#ppt_h/2"/>
                                          </p:val>
                                        </p:tav>
                                        <p:tav tm="100000">
                                          <p:val>
                                            <p:strVal val="#ppt_y"/>
                                          </p:val>
                                        </p:tav>
                                      </p:tavLst>
                                    </p:anim>
                                  </p:childTnLst>
                                </p:cTn>
                              </p:par>
                              <p:par>
                                <p:cTn id="14" presetID="2" presetClass="entr" presetSubtype="1"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500" fill="hold"/>
                                        <p:tgtEl>
                                          <p:spTgt spid="18"/>
                                        </p:tgtEl>
                                        <p:attrNameLst>
                                          <p:attrName>ppt_x</p:attrName>
                                        </p:attrNameLst>
                                      </p:cBhvr>
                                      <p:tavLst>
                                        <p:tav tm="0">
                                          <p:val>
                                            <p:strVal val="#ppt_x"/>
                                          </p:val>
                                        </p:tav>
                                        <p:tav tm="100000">
                                          <p:val>
                                            <p:strVal val="#ppt_x"/>
                                          </p:val>
                                        </p:tav>
                                      </p:tavLst>
                                    </p:anim>
                                    <p:anim calcmode="lin" valueType="num">
                                      <p:cBhvr additive="base">
                                        <p:cTn id="17" dur="500" fill="hold"/>
                                        <p:tgtEl>
                                          <p:spTgt spid="18"/>
                                        </p:tgtEl>
                                        <p:attrNameLst>
                                          <p:attrName>ppt_y</p:attrName>
                                        </p:attrNameLst>
                                      </p:cBhvr>
                                      <p:tavLst>
                                        <p:tav tm="0">
                                          <p:val>
                                            <p:strVal val="0-#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1"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0-#ppt_h/2"/>
                                          </p:val>
                                        </p:tav>
                                        <p:tav tm="100000">
                                          <p:val>
                                            <p:strVal val="#ppt_y"/>
                                          </p:val>
                                        </p:tav>
                                      </p:tavLst>
                                    </p:anim>
                                  </p:childTnLst>
                                </p:cTn>
                              </p:par>
                              <p:par>
                                <p:cTn id="24" presetID="2" presetClass="entr" presetSubtype="1"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ppt_x"/>
                                          </p:val>
                                        </p:tav>
                                        <p:tav tm="100000">
                                          <p:val>
                                            <p:strVal val="#ppt_x"/>
                                          </p:val>
                                        </p:tav>
                                      </p:tavLst>
                                    </p:anim>
                                    <p:anim calcmode="lin" valueType="num">
                                      <p:cBhvr additive="base">
                                        <p:cTn id="27" dur="500" fill="hold"/>
                                        <p:tgtEl>
                                          <p:spTgt spid="19"/>
                                        </p:tgtEl>
                                        <p:attrNameLst>
                                          <p:attrName>ppt_y</p:attrName>
                                        </p:attrNameLst>
                                      </p:cBhvr>
                                      <p:tavLst>
                                        <p:tav tm="0">
                                          <p:val>
                                            <p:strVal val="0-#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1"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500" fill="hold"/>
                                        <p:tgtEl>
                                          <p:spTgt spid="21"/>
                                        </p:tgtEl>
                                        <p:attrNameLst>
                                          <p:attrName>ppt_x</p:attrName>
                                        </p:attrNameLst>
                                      </p:cBhvr>
                                      <p:tavLst>
                                        <p:tav tm="0">
                                          <p:val>
                                            <p:strVal val="#ppt_x"/>
                                          </p:val>
                                        </p:tav>
                                        <p:tav tm="100000">
                                          <p:val>
                                            <p:strVal val="#ppt_x"/>
                                          </p:val>
                                        </p:tav>
                                      </p:tavLst>
                                    </p:anim>
                                    <p:anim calcmode="lin" valueType="num">
                                      <p:cBhvr additive="base">
                                        <p:cTn id="33" dur="500" fill="hold"/>
                                        <p:tgtEl>
                                          <p:spTgt spid="21"/>
                                        </p:tgtEl>
                                        <p:attrNameLst>
                                          <p:attrName>ppt_y</p:attrName>
                                        </p:attrNameLst>
                                      </p:cBhvr>
                                      <p:tavLst>
                                        <p:tav tm="0">
                                          <p:val>
                                            <p:strVal val="0-#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1" fill="hold" grpId="0" nodeType="click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fill="hold"/>
                                        <p:tgtEl>
                                          <p:spTgt spid="15"/>
                                        </p:tgtEl>
                                        <p:attrNameLst>
                                          <p:attrName>ppt_x</p:attrName>
                                        </p:attrNameLst>
                                      </p:cBhvr>
                                      <p:tavLst>
                                        <p:tav tm="0">
                                          <p:val>
                                            <p:strVal val="#ppt_x"/>
                                          </p:val>
                                        </p:tav>
                                        <p:tav tm="100000">
                                          <p:val>
                                            <p:strVal val="#ppt_x"/>
                                          </p:val>
                                        </p:tav>
                                      </p:tavLst>
                                    </p:anim>
                                    <p:anim calcmode="lin" valueType="num">
                                      <p:cBhvr additive="base">
                                        <p:cTn id="39" dur="500" fill="hold"/>
                                        <p:tgtEl>
                                          <p:spTgt spid="15"/>
                                        </p:tgtEl>
                                        <p:attrNameLst>
                                          <p:attrName>ppt_y</p:attrName>
                                        </p:attrNameLst>
                                      </p:cBhvr>
                                      <p:tavLst>
                                        <p:tav tm="0">
                                          <p:val>
                                            <p:strVal val="0-#ppt_h/2"/>
                                          </p:val>
                                        </p:tav>
                                        <p:tav tm="100000">
                                          <p:val>
                                            <p:strVal val="#ppt_y"/>
                                          </p:val>
                                        </p:tav>
                                      </p:tavLst>
                                    </p:anim>
                                  </p:childTnLst>
                                </p:cTn>
                              </p:par>
                              <p:par>
                                <p:cTn id="40" presetID="2" presetClass="entr" presetSubtype="1"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additive="base">
                                        <p:cTn id="42" dur="500" fill="hold"/>
                                        <p:tgtEl>
                                          <p:spTgt spid="20"/>
                                        </p:tgtEl>
                                        <p:attrNameLst>
                                          <p:attrName>ppt_x</p:attrName>
                                        </p:attrNameLst>
                                      </p:cBhvr>
                                      <p:tavLst>
                                        <p:tav tm="0">
                                          <p:val>
                                            <p:strVal val="#ppt_x"/>
                                          </p:val>
                                        </p:tav>
                                        <p:tav tm="100000">
                                          <p:val>
                                            <p:strVal val="#ppt_x"/>
                                          </p:val>
                                        </p:tav>
                                      </p:tavLst>
                                    </p:anim>
                                    <p:anim calcmode="lin" valueType="num">
                                      <p:cBhvr additive="base">
                                        <p:cTn id="43" dur="500" fill="hold"/>
                                        <p:tgtEl>
                                          <p:spTgt spid="2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15" grpId="0"/>
      <p:bldP spid="18" grpId="0" animBg="1"/>
      <p:bldP spid="19" grpId="0" animBg="1"/>
      <p:bldP spid="20" grpId="0" animBg="1"/>
      <p:bldP spid="21" grpId="0" animBg="1"/>
      <p:bldP spid="2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graphicFrame>
        <p:nvGraphicFramePr>
          <p:cNvPr id="44" name="Diagrama 43">
            <a:extLst>
              <a:ext uri="{FF2B5EF4-FFF2-40B4-BE49-F238E27FC236}">
                <a16:creationId xmlns:a16="http://schemas.microsoft.com/office/drawing/2014/main" id="{257DA38E-6AF3-7F4F-ACAE-869C386E0F3A}"/>
              </a:ext>
            </a:extLst>
          </p:cNvPr>
          <p:cNvGraphicFramePr/>
          <p:nvPr>
            <p:extLst>
              <p:ext uri="{D42A27DB-BD31-4B8C-83A1-F6EECF244321}">
                <p14:modId xmlns:p14="http://schemas.microsoft.com/office/powerpoint/2010/main" val="879698382"/>
              </p:ext>
            </p:extLst>
          </p:nvPr>
        </p:nvGraphicFramePr>
        <p:xfrm>
          <a:off x="5951161" y="527919"/>
          <a:ext cx="6603178" cy="88919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4" name="Group 4"/>
          <p:cNvGrpSpPr/>
          <p:nvPr/>
        </p:nvGrpSpPr>
        <p:grpSpPr>
          <a:xfrm>
            <a:off x="1373663" y="951047"/>
            <a:ext cx="5983685" cy="1799714"/>
            <a:chOff x="0" y="0"/>
            <a:chExt cx="1913890" cy="538956"/>
          </a:xfrm>
        </p:grpSpPr>
        <p:sp>
          <p:nvSpPr>
            <p:cNvPr id="5" name="Freeform 5"/>
            <p:cNvSpPr/>
            <p:nvPr/>
          </p:nvSpPr>
          <p:spPr>
            <a:xfrm>
              <a:off x="0" y="0"/>
              <a:ext cx="1913890" cy="538956"/>
            </a:xfrm>
            <a:custGeom>
              <a:avLst/>
              <a:gdLst/>
              <a:ahLst/>
              <a:cxnLst/>
              <a:rect l="l" t="t" r="r" b="b"/>
              <a:pathLst>
                <a:path w="1913890" h="538956">
                  <a:moveTo>
                    <a:pt x="0" y="0"/>
                  </a:moveTo>
                  <a:lnTo>
                    <a:pt x="1913890" y="0"/>
                  </a:lnTo>
                  <a:lnTo>
                    <a:pt x="1913890" y="538956"/>
                  </a:lnTo>
                  <a:lnTo>
                    <a:pt x="0" y="538956"/>
                  </a:lnTo>
                  <a:close/>
                </a:path>
              </a:pathLst>
            </a:custGeom>
            <a:solidFill>
              <a:srgbClr val="737373">
                <a:alpha val="67843"/>
              </a:srgbClr>
            </a:solidFill>
          </p:spPr>
        </p:sp>
      </p:grpSp>
      <p:sp>
        <p:nvSpPr>
          <p:cNvPr id="6" name="TextBox 6"/>
          <p:cNvSpPr txBox="1"/>
          <p:nvPr/>
        </p:nvSpPr>
        <p:spPr>
          <a:xfrm>
            <a:off x="1633943" y="1235351"/>
            <a:ext cx="5220427" cy="1231106"/>
          </a:xfrm>
          <a:prstGeom prst="rect">
            <a:avLst/>
          </a:prstGeom>
        </p:spPr>
        <p:txBody>
          <a:bodyPr wrap="square" lIns="0" tIns="0" rIns="0" bIns="0" rtlCol="0" anchor="t">
            <a:spAutoFit/>
          </a:bodyPr>
          <a:lstStyle/>
          <a:p>
            <a:r>
              <a:rPr lang="en-US" sz="4000" dirty="0">
                <a:solidFill>
                  <a:srgbClr val="FAFF00"/>
                </a:solidFill>
                <a:latin typeface="Cardo"/>
              </a:rPr>
              <a:t>ESCUCHA ACTIVA/NIVELES</a:t>
            </a:r>
          </a:p>
        </p:txBody>
      </p:sp>
      <p:grpSp>
        <p:nvGrpSpPr>
          <p:cNvPr id="9" name="Group 9"/>
          <p:cNvGrpSpPr/>
          <p:nvPr/>
        </p:nvGrpSpPr>
        <p:grpSpPr>
          <a:xfrm>
            <a:off x="10086821" y="2291985"/>
            <a:ext cx="4774761" cy="1799714"/>
            <a:chOff x="731873" y="0"/>
            <a:chExt cx="6366349" cy="2399618"/>
          </a:xfrm>
        </p:grpSpPr>
        <p:grpSp>
          <p:nvGrpSpPr>
            <p:cNvPr id="10" name="Group 10"/>
            <p:cNvGrpSpPr/>
            <p:nvPr/>
          </p:nvGrpSpPr>
          <p:grpSpPr>
            <a:xfrm>
              <a:off x="731873" y="0"/>
              <a:ext cx="6366349" cy="2399618"/>
              <a:chOff x="0" y="0"/>
              <a:chExt cx="1913890" cy="721388"/>
            </a:xfrm>
          </p:grpSpPr>
          <p:sp>
            <p:nvSpPr>
              <p:cNvPr id="11" name="Freeform 11"/>
              <p:cNvSpPr/>
              <p:nvPr/>
            </p:nvSpPr>
            <p:spPr>
              <a:xfrm>
                <a:off x="0" y="0"/>
                <a:ext cx="1913890" cy="721388"/>
              </a:xfrm>
              <a:custGeom>
                <a:avLst/>
                <a:gdLst/>
                <a:ahLst/>
                <a:cxnLst/>
                <a:rect l="l" t="t" r="r" b="b"/>
                <a:pathLst>
                  <a:path w="1913890" h="721388">
                    <a:moveTo>
                      <a:pt x="0" y="0"/>
                    </a:moveTo>
                    <a:lnTo>
                      <a:pt x="1913890" y="0"/>
                    </a:lnTo>
                    <a:lnTo>
                      <a:pt x="1913890" y="721388"/>
                    </a:lnTo>
                    <a:lnTo>
                      <a:pt x="0" y="721388"/>
                    </a:lnTo>
                    <a:close/>
                  </a:path>
                </a:pathLst>
              </a:custGeom>
              <a:solidFill>
                <a:srgbClr val="545454">
                  <a:alpha val="61961"/>
                </a:srgbClr>
              </a:solidFill>
            </p:spPr>
          </p:sp>
        </p:grpSp>
        <p:sp>
          <p:nvSpPr>
            <p:cNvPr id="12" name="TextBox 12"/>
            <p:cNvSpPr txBox="1"/>
            <p:nvPr/>
          </p:nvSpPr>
          <p:spPr>
            <a:xfrm>
              <a:off x="956924" y="176387"/>
              <a:ext cx="5748824" cy="1969770"/>
            </a:xfrm>
            <a:prstGeom prst="rect">
              <a:avLst/>
            </a:prstGeom>
          </p:spPr>
          <p:txBody>
            <a:bodyPr lIns="0" tIns="0" rIns="0" bIns="0" rtlCol="0" anchor="t">
              <a:spAutoFit/>
            </a:bodyPr>
            <a:lstStyle/>
            <a:p>
              <a:pPr algn="ctr"/>
              <a:r>
                <a:rPr lang="en-US" sz="4800" dirty="0" err="1">
                  <a:solidFill>
                    <a:schemeClr val="bg1"/>
                  </a:solidFill>
                  <a:latin typeface="Cardo"/>
                </a:rPr>
                <a:t>Escucha</a:t>
              </a:r>
              <a:r>
                <a:rPr lang="en-US" sz="4800" dirty="0">
                  <a:solidFill>
                    <a:schemeClr val="bg1"/>
                  </a:solidFill>
                  <a:latin typeface="Cardo"/>
                </a:rPr>
                <a:t> </a:t>
              </a:r>
            </a:p>
            <a:p>
              <a:pPr algn="ctr"/>
              <a:r>
                <a:rPr lang="en-US" sz="4800" dirty="0" err="1">
                  <a:solidFill>
                    <a:schemeClr val="bg1"/>
                  </a:solidFill>
                  <a:latin typeface="Cardo"/>
                </a:rPr>
                <a:t>Activa</a:t>
              </a:r>
              <a:endParaRPr lang="en-US" sz="4800" dirty="0">
                <a:solidFill>
                  <a:schemeClr val="bg1"/>
                </a:solidFill>
                <a:latin typeface="Cardo"/>
              </a:endParaRPr>
            </a:p>
          </p:txBody>
        </p:sp>
      </p:grpSp>
      <p:grpSp>
        <p:nvGrpSpPr>
          <p:cNvPr id="15" name="Group 15"/>
          <p:cNvGrpSpPr/>
          <p:nvPr/>
        </p:nvGrpSpPr>
        <p:grpSpPr>
          <a:xfrm>
            <a:off x="9471932" y="700839"/>
            <a:ext cx="4561970" cy="1531256"/>
            <a:chOff x="772883" y="-65697"/>
            <a:chExt cx="6082628" cy="2041674"/>
          </a:xfrm>
        </p:grpSpPr>
        <p:grpSp>
          <p:nvGrpSpPr>
            <p:cNvPr id="16" name="Group 16"/>
            <p:cNvGrpSpPr/>
            <p:nvPr/>
          </p:nvGrpSpPr>
          <p:grpSpPr>
            <a:xfrm>
              <a:off x="772883" y="0"/>
              <a:ext cx="6082628" cy="1975977"/>
              <a:chOff x="0" y="0"/>
              <a:chExt cx="1913890" cy="621738"/>
            </a:xfrm>
          </p:grpSpPr>
          <p:sp>
            <p:nvSpPr>
              <p:cNvPr id="17" name="Freeform 17"/>
              <p:cNvSpPr/>
              <p:nvPr/>
            </p:nvSpPr>
            <p:spPr>
              <a:xfrm>
                <a:off x="0" y="0"/>
                <a:ext cx="1913890" cy="621738"/>
              </a:xfrm>
              <a:custGeom>
                <a:avLst/>
                <a:gdLst/>
                <a:ahLst/>
                <a:cxnLst/>
                <a:rect l="l" t="t" r="r" b="b"/>
                <a:pathLst>
                  <a:path w="1913890" h="621738">
                    <a:moveTo>
                      <a:pt x="0" y="0"/>
                    </a:moveTo>
                    <a:lnTo>
                      <a:pt x="1913890" y="0"/>
                    </a:lnTo>
                    <a:lnTo>
                      <a:pt x="1913890" y="621738"/>
                    </a:lnTo>
                    <a:lnTo>
                      <a:pt x="0" y="621738"/>
                    </a:lnTo>
                    <a:close/>
                  </a:path>
                </a:pathLst>
              </a:custGeom>
              <a:solidFill>
                <a:srgbClr val="737373">
                  <a:alpha val="61961"/>
                </a:srgbClr>
              </a:solidFill>
            </p:spPr>
          </p:sp>
        </p:grpSp>
        <p:sp>
          <p:nvSpPr>
            <p:cNvPr id="18" name="TextBox 18"/>
            <p:cNvSpPr txBox="1"/>
            <p:nvPr/>
          </p:nvSpPr>
          <p:spPr>
            <a:xfrm>
              <a:off x="1038380" y="-65697"/>
              <a:ext cx="5551633" cy="1969770"/>
            </a:xfrm>
            <a:prstGeom prst="rect">
              <a:avLst/>
            </a:prstGeom>
          </p:spPr>
          <p:txBody>
            <a:bodyPr lIns="0" tIns="0" rIns="0" bIns="0" rtlCol="0" anchor="t">
              <a:spAutoFit/>
            </a:bodyPr>
            <a:lstStyle/>
            <a:p>
              <a:pPr algn="ctr"/>
              <a:r>
                <a:rPr lang="en-US" sz="4800" dirty="0" err="1">
                  <a:solidFill>
                    <a:schemeClr val="bg1"/>
                  </a:solidFill>
                  <a:latin typeface="Cardo"/>
                </a:rPr>
                <a:t>Escucha</a:t>
              </a:r>
              <a:r>
                <a:rPr lang="en-US" sz="4800" dirty="0">
                  <a:solidFill>
                    <a:schemeClr val="bg1"/>
                  </a:solidFill>
                  <a:latin typeface="Cardo"/>
                </a:rPr>
                <a:t> </a:t>
              </a:r>
              <a:r>
                <a:rPr lang="en-US" sz="4800" dirty="0" err="1">
                  <a:solidFill>
                    <a:schemeClr val="bg1"/>
                  </a:solidFill>
                  <a:latin typeface="Cardo"/>
                </a:rPr>
                <a:t>Empática</a:t>
              </a:r>
              <a:endParaRPr lang="en-US" sz="4800" dirty="0">
                <a:solidFill>
                  <a:schemeClr val="bg1"/>
                </a:solidFill>
                <a:latin typeface="Cardo"/>
              </a:endParaRPr>
            </a:p>
          </p:txBody>
        </p:sp>
      </p:grpSp>
      <p:grpSp>
        <p:nvGrpSpPr>
          <p:cNvPr id="21" name="Group 21"/>
          <p:cNvGrpSpPr/>
          <p:nvPr/>
        </p:nvGrpSpPr>
        <p:grpSpPr>
          <a:xfrm>
            <a:off x="10703324" y="4256558"/>
            <a:ext cx="4697203" cy="1526740"/>
            <a:chOff x="795793" y="-1101"/>
            <a:chExt cx="6262938" cy="2035653"/>
          </a:xfrm>
        </p:grpSpPr>
        <p:grpSp>
          <p:nvGrpSpPr>
            <p:cNvPr id="22" name="Group 22"/>
            <p:cNvGrpSpPr/>
            <p:nvPr/>
          </p:nvGrpSpPr>
          <p:grpSpPr>
            <a:xfrm>
              <a:off x="795793" y="0"/>
              <a:ext cx="6262938" cy="2034552"/>
              <a:chOff x="0" y="0"/>
              <a:chExt cx="1913890" cy="621738"/>
            </a:xfrm>
          </p:grpSpPr>
          <p:sp>
            <p:nvSpPr>
              <p:cNvPr id="23" name="Freeform 23"/>
              <p:cNvSpPr/>
              <p:nvPr/>
            </p:nvSpPr>
            <p:spPr>
              <a:xfrm>
                <a:off x="0" y="0"/>
                <a:ext cx="1913890" cy="621738"/>
              </a:xfrm>
              <a:custGeom>
                <a:avLst/>
                <a:gdLst/>
                <a:ahLst/>
                <a:cxnLst/>
                <a:rect l="l" t="t" r="r" b="b"/>
                <a:pathLst>
                  <a:path w="1913890" h="621738">
                    <a:moveTo>
                      <a:pt x="0" y="0"/>
                    </a:moveTo>
                    <a:lnTo>
                      <a:pt x="1913890" y="0"/>
                    </a:lnTo>
                    <a:lnTo>
                      <a:pt x="1913890" y="621738"/>
                    </a:lnTo>
                    <a:lnTo>
                      <a:pt x="0" y="621738"/>
                    </a:lnTo>
                    <a:close/>
                  </a:path>
                </a:pathLst>
              </a:custGeom>
              <a:solidFill>
                <a:srgbClr val="737373">
                  <a:alpha val="61961"/>
                </a:srgbClr>
              </a:solidFill>
            </p:spPr>
          </p:sp>
        </p:grpSp>
        <p:sp>
          <p:nvSpPr>
            <p:cNvPr id="24" name="TextBox 24"/>
            <p:cNvSpPr txBox="1"/>
            <p:nvPr/>
          </p:nvSpPr>
          <p:spPr>
            <a:xfrm>
              <a:off x="1069160" y="-1101"/>
              <a:ext cx="5716203" cy="1969772"/>
            </a:xfrm>
            <a:prstGeom prst="rect">
              <a:avLst/>
            </a:prstGeom>
          </p:spPr>
          <p:txBody>
            <a:bodyPr lIns="0" tIns="0" rIns="0" bIns="0" rtlCol="0" anchor="t">
              <a:spAutoFit/>
            </a:bodyPr>
            <a:lstStyle/>
            <a:p>
              <a:pPr algn="ctr"/>
              <a:r>
                <a:rPr lang="en-US" sz="4800" dirty="0" err="1">
                  <a:solidFill>
                    <a:schemeClr val="bg1"/>
                  </a:solidFill>
                  <a:latin typeface="Cardo"/>
                </a:rPr>
                <a:t>Escucha</a:t>
              </a:r>
              <a:r>
                <a:rPr lang="en-US" sz="4800" dirty="0">
                  <a:solidFill>
                    <a:schemeClr val="bg1"/>
                  </a:solidFill>
                  <a:latin typeface="Cardo"/>
                </a:rPr>
                <a:t> </a:t>
              </a:r>
              <a:r>
                <a:rPr lang="en-US" sz="4800" dirty="0" err="1">
                  <a:solidFill>
                    <a:schemeClr val="bg1"/>
                  </a:solidFill>
                  <a:latin typeface="Cardo"/>
                </a:rPr>
                <a:t>Selectiva</a:t>
              </a:r>
              <a:endParaRPr lang="en-US" sz="4800" dirty="0">
                <a:solidFill>
                  <a:schemeClr val="bg1"/>
                </a:solidFill>
                <a:latin typeface="Cardo"/>
              </a:endParaRPr>
            </a:p>
          </p:txBody>
        </p:sp>
      </p:grpSp>
      <p:grpSp>
        <p:nvGrpSpPr>
          <p:cNvPr id="27" name="Group 27"/>
          <p:cNvGrpSpPr/>
          <p:nvPr/>
        </p:nvGrpSpPr>
        <p:grpSpPr>
          <a:xfrm>
            <a:off x="11506451" y="5929948"/>
            <a:ext cx="4829240" cy="1568807"/>
            <a:chOff x="818163" y="0"/>
            <a:chExt cx="6438987" cy="2091742"/>
          </a:xfrm>
        </p:grpSpPr>
        <p:grpSp>
          <p:nvGrpSpPr>
            <p:cNvPr id="28" name="Group 28"/>
            <p:cNvGrpSpPr/>
            <p:nvPr/>
          </p:nvGrpSpPr>
          <p:grpSpPr>
            <a:xfrm>
              <a:off x="818163" y="0"/>
              <a:ext cx="6438987" cy="2091742"/>
              <a:chOff x="0" y="0"/>
              <a:chExt cx="1913890" cy="621738"/>
            </a:xfrm>
          </p:grpSpPr>
          <p:sp>
            <p:nvSpPr>
              <p:cNvPr id="29" name="Freeform 29"/>
              <p:cNvSpPr/>
              <p:nvPr/>
            </p:nvSpPr>
            <p:spPr>
              <a:xfrm>
                <a:off x="0" y="0"/>
                <a:ext cx="1913890" cy="621738"/>
              </a:xfrm>
              <a:custGeom>
                <a:avLst/>
                <a:gdLst/>
                <a:ahLst/>
                <a:cxnLst/>
                <a:rect l="l" t="t" r="r" b="b"/>
                <a:pathLst>
                  <a:path w="1913890" h="621738">
                    <a:moveTo>
                      <a:pt x="0" y="0"/>
                    </a:moveTo>
                    <a:lnTo>
                      <a:pt x="1913890" y="0"/>
                    </a:lnTo>
                    <a:lnTo>
                      <a:pt x="1913890" y="621738"/>
                    </a:lnTo>
                    <a:lnTo>
                      <a:pt x="0" y="621738"/>
                    </a:lnTo>
                    <a:close/>
                  </a:path>
                </a:pathLst>
              </a:custGeom>
              <a:solidFill>
                <a:srgbClr val="737373">
                  <a:alpha val="61961"/>
                </a:srgbClr>
              </a:solidFill>
            </p:spPr>
          </p:sp>
        </p:grpSp>
        <p:sp>
          <p:nvSpPr>
            <p:cNvPr id="30" name="TextBox 30"/>
            <p:cNvSpPr txBox="1"/>
            <p:nvPr/>
          </p:nvSpPr>
          <p:spPr>
            <a:xfrm>
              <a:off x="1099215" y="60985"/>
              <a:ext cx="5876883" cy="1969770"/>
            </a:xfrm>
            <a:prstGeom prst="rect">
              <a:avLst/>
            </a:prstGeom>
          </p:spPr>
          <p:txBody>
            <a:bodyPr lIns="0" tIns="0" rIns="0" bIns="0" rtlCol="0" anchor="t">
              <a:spAutoFit/>
            </a:bodyPr>
            <a:lstStyle/>
            <a:p>
              <a:pPr algn="ctr"/>
              <a:r>
                <a:rPr lang="en-US" sz="4800" dirty="0" err="1">
                  <a:solidFill>
                    <a:schemeClr val="bg1"/>
                  </a:solidFill>
                  <a:latin typeface="Cardo"/>
                </a:rPr>
                <a:t>Escucha</a:t>
              </a:r>
              <a:r>
                <a:rPr lang="en-US" sz="4800" dirty="0">
                  <a:solidFill>
                    <a:schemeClr val="bg1"/>
                  </a:solidFill>
                  <a:latin typeface="Cardo"/>
                </a:rPr>
                <a:t> </a:t>
              </a:r>
            </a:p>
            <a:p>
              <a:pPr algn="ctr"/>
              <a:r>
                <a:rPr lang="en-US" sz="4800" dirty="0" err="1">
                  <a:solidFill>
                    <a:schemeClr val="bg1"/>
                  </a:solidFill>
                  <a:latin typeface="Cardo"/>
                </a:rPr>
                <a:t>Fingida</a:t>
              </a:r>
              <a:endParaRPr lang="en-US" sz="4800" dirty="0">
                <a:solidFill>
                  <a:schemeClr val="bg1"/>
                </a:solidFill>
                <a:latin typeface="Cardo"/>
              </a:endParaRPr>
            </a:p>
          </p:txBody>
        </p:sp>
      </p:grpSp>
      <p:grpSp>
        <p:nvGrpSpPr>
          <p:cNvPr id="33" name="Group 33"/>
          <p:cNvGrpSpPr/>
          <p:nvPr/>
        </p:nvGrpSpPr>
        <p:grpSpPr>
          <a:xfrm>
            <a:off x="12159211" y="7762777"/>
            <a:ext cx="4824314" cy="1567207"/>
            <a:chOff x="817328" y="0"/>
            <a:chExt cx="6432418" cy="2089609"/>
          </a:xfrm>
        </p:grpSpPr>
        <p:grpSp>
          <p:nvGrpSpPr>
            <p:cNvPr id="34" name="Group 34"/>
            <p:cNvGrpSpPr/>
            <p:nvPr/>
          </p:nvGrpSpPr>
          <p:grpSpPr>
            <a:xfrm>
              <a:off x="817328" y="0"/>
              <a:ext cx="6432418" cy="2089609"/>
              <a:chOff x="0" y="0"/>
              <a:chExt cx="1913890" cy="621738"/>
            </a:xfrm>
          </p:grpSpPr>
          <p:sp>
            <p:nvSpPr>
              <p:cNvPr id="35" name="Freeform 35"/>
              <p:cNvSpPr/>
              <p:nvPr/>
            </p:nvSpPr>
            <p:spPr>
              <a:xfrm>
                <a:off x="0" y="0"/>
                <a:ext cx="1913890" cy="621738"/>
              </a:xfrm>
              <a:custGeom>
                <a:avLst/>
                <a:gdLst/>
                <a:ahLst/>
                <a:cxnLst/>
                <a:rect l="l" t="t" r="r" b="b"/>
                <a:pathLst>
                  <a:path w="1913890" h="621738">
                    <a:moveTo>
                      <a:pt x="0" y="0"/>
                    </a:moveTo>
                    <a:lnTo>
                      <a:pt x="1913890" y="0"/>
                    </a:lnTo>
                    <a:lnTo>
                      <a:pt x="1913890" y="621738"/>
                    </a:lnTo>
                    <a:lnTo>
                      <a:pt x="0" y="621738"/>
                    </a:lnTo>
                    <a:close/>
                  </a:path>
                </a:pathLst>
              </a:custGeom>
              <a:solidFill>
                <a:srgbClr val="737373">
                  <a:alpha val="61961"/>
                </a:srgbClr>
              </a:solidFill>
            </p:spPr>
          </p:sp>
        </p:grpSp>
        <p:sp>
          <p:nvSpPr>
            <p:cNvPr id="36" name="TextBox 36"/>
            <p:cNvSpPr txBox="1"/>
            <p:nvPr/>
          </p:nvSpPr>
          <p:spPr>
            <a:xfrm>
              <a:off x="1092571" y="41288"/>
              <a:ext cx="5870887" cy="1969770"/>
            </a:xfrm>
            <a:prstGeom prst="rect">
              <a:avLst/>
            </a:prstGeom>
          </p:spPr>
          <p:txBody>
            <a:bodyPr lIns="0" tIns="0" rIns="0" bIns="0" rtlCol="0" anchor="t">
              <a:spAutoFit/>
            </a:bodyPr>
            <a:lstStyle/>
            <a:p>
              <a:pPr algn="ctr"/>
              <a:r>
                <a:rPr lang="en-US" sz="4800" dirty="0" err="1">
                  <a:solidFill>
                    <a:schemeClr val="bg1"/>
                  </a:solidFill>
                  <a:latin typeface="Cardo"/>
                </a:rPr>
                <a:t>Escucha</a:t>
              </a:r>
              <a:r>
                <a:rPr lang="en-US" sz="4800" dirty="0">
                  <a:solidFill>
                    <a:schemeClr val="bg1"/>
                  </a:solidFill>
                  <a:latin typeface="Cardo"/>
                </a:rPr>
                <a:t> </a:t>
              </a:r>
              <a:r>
                <a:rPr lang="en-US" sz="4800" dirty="0" err="1">
                  <a:solidFill>
                    <a:schemeClr val="bg1"/>
                  </a:solidFill>
                  <a:latin typeface="Cardo"/>
                </a:rPr>
                <a:t>Biólogica</a:t>
              </a:r>
              <a:endParaRPr lang="en-US" sz="4800" dirty="0">
                <a:solidFill>
                  <a:schemeClr val="bg1"/>
                </a:solidFill>
                <a:latin typeface="Cardo"/>
              </a:endParaRPr>
            </a:p>
          </p:txBody>
        </p:sp>
      </p:grpSp>
      <p:pic>
        <p:nvPicPr>
          <p:cNvPr id="39" name="Imagen 38">
            <a:extLst>
              <a:ext uri="{FF2B5EF4-FFF2-40B4-BE49-F238E27FC236}">
                <a16:creationId xmlns:a16="http://schemas.microsoft.com/office/drawing/2014/main" id="{E3F9438A-4BDC-B247-A635-552B3C74D2A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49309" y="7133830"/>
            <a:ext cx="4572000" cy="4572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500"/>
                                        <p:tgtEl>
                                          <p:spTgt spid="21"/>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500"/>
                                        <p:tgtEl>
                                          <p:spTgt spid="27"/>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grpSp>
        <p:nvGrpSpPr>
          <p:cNvPr id="3" name="Group 3"/>
          <p:cNvGrpSpPr/>
          <p:nvPr/>
        </p:nvGrpSpPr>
        <p:grpSpPr>
          <a:xfrm>
            <a:off x="6142961" y="4093575"/>
            <a:ext cx="6002077" cy="2216730"/>
            <a:chOff x="453571" y="0"/>
            <a:chExt cx="8002769" cy="2955640"/>
          </a:xfrm>
        </p:grpSpPr>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5596758" y="0"/>
              <a:ext cx="2859582" cy="2955640"/>
            </a:xfrm>
            <a:prstGeom prst="rect">
              <a:avLst/>
            </a:prstGeom>
          </p:spPr>
        </p:pic>
        <p:sp>
          <p:nvSpPr>
            <p:cNvPr id="5" name="TextBox 5"/>
            <p:cNvSpPr txBox="1"/>
            <p:nvPr/>
          </p:nvSpPr>
          <p:spPr>
            <a:xfrm>
              <a:off x="453571" y="369824"/>
              <a:ext cx="4684343" cy="2215991"/>
            </a:xfrm>
            <a:prstGeom prst="rect">
              <a:avLst/>
            </a:prstGeom>
          </p:spPr>
          <p:txBody>
            <a:bodyPr lIns="0" tIns="0" rIns="0" bIns="0" rtlCol="0" anchor="t">
              <a:spAutoFit/>
            </a:bodyPr>
            <a:lstStyle/>
            <a:p>
              <a:pPr algn="ctr"/>
              <a:r>
                <a:rPr lang="en-US" sz="5400" dirty="0">
                  <a:solidFill>
                    <a:srgbClr val="FFFFFF"/>
                  </a:solidFill>
                  <a:latin typeface="Poppins Medium"/>
                </a:rPr>
                <a:t>Con </a:t>
              </a:r>
              <a:r>
                <a:rPr lang="en-US" sz="5400" dirty="0" err="1">
                  <a:solidFill>
                    <a:srgbClr val="FFFFFF"/>
                  </a:solidFill>
                  <a:latin typeface="Poppins Medium"/>
                </a:rPr>
                <a:t>tu</a:t>
              </a:r>
              <a:r>
                <a:rPr lang="en-US" sz="5400" dirty="0">
                  <a:solidFill>
                    <a:srgbClr val="FFFFFF"/>
                  </a:solidFill>
                  <a:latin typeface="Poppins Medium"/>
                </a:rPr>
                <a:t> </a:t>
              </a:r>
              <a:r>
                <a:rPr lang="en-US" sz="5400" u="sng" dirty="0" err="1">
                  <a:solidFill>
                    <a:srgbClr val="FFFFFF"/>
                  </a:solidFill>
                  <a:latin typeface="Poppins Medium"/>
                </a:rPr>
                <a:t>cuerpo</a:t>
              </a:r>
              <a:endParaRPr lang="en-US" sz="5400" u="sng" dirty="0">
                <a:solidFill>
                  <a:srgbClr val="FFFFFF"/>
                </a:solidFill>
                <a:latin typeface="Poppins Medium"/>
              </a:endParaRPr>
            </a:p>
          </p:txBody>
        </p:sp>
      </p:grpSp>
      <p:sp>
        <p:nvSpPr>
          <p:cNvPr id="9" name="TextBox 9"/>
          <p:cNvSpPr txBox="1"/>
          <p:nvPr/>
        </p:nvSpPr>
        <p:spPr>
          <a:xfrm>
            <a:off x="11312249" y="283377"/>
            <a:ext cx="6328341" cy="3693319"/>
          </a:xfrm>
          <a:prstGeom prst="rect">
            <a:avLst/>
          </a:prstGeom>
        </p:spPr>
        <p:txBody>
          <a:bodyPr lIns="0" tIns="0" rIns="0" bIns="0" rtlCol="0" anchor="t">
            <a:spAutoFit/>
          </a:bodyPr>
          <a:lstStyle/>
          <a:p>
            <a:pPr algn="r"/>
            <a:r>
              <a:rPr lang="en-US" sz="8000" dirty="0">
                <a:solidFill>
                  <a:srgbClr val="FAFF00"/>
                </a:solidFill>
                <a:latin typeface="Cardo"/>
              </a:rPr>
              <a:t>ESCUCHA ACTIVA / FORMAS</a:t>
            </a:r>
          </a:p>
        </p:txBody>
      </p:sp>
      <p:pic>
        <p:nvPicPr>
          <p:cNvPr id="12" name="Picture 12"/>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5261263" y="862521"/>
            <a:ext cx="3099617" cy="2044456"/>
          </a:xfrm>
          <a:prstGeom prst="rect">
            <a:avLst/>
          </a:prstGeom>
        </p:spPr>
      </p:pic>
      <p:sp>
        <p:nvSpPr>
          <p:cNvPr id="13" name="TextBox 13"/>
          <p:cNvSpPr txBox="1"/>
          <p:nvPr/>
        </p:nvSpPr>
        <p:spPr>
          <a:xfrm>
            <a:off x="1295400" y="1053752"/>
            <a:ext cx="3475807" cy="1661993"/>
          </a:xfrm>
          <a:prstGeom prst="rect">
            <a:avLst/>
          </a:prstGeom>
        </p:spPr>
        <p:txBody>
          <a:bodyPr lIns="0" tIns="0" rIns="0" bIns="0" rtlCol="0" anchor="t">
            <a:spAutoFit/>
          </a:bodyPr>
          <a:lstStyle/>
          <a:p>
            <a:pPr algn="ctr"/>
            <a:r>
              <a:rPr lang="en-US" sz="5400" dirty="0">
                <a:solidFill>
                  <a:srgbClr val="FFFFFF"/>
                </a:solidFill>
                <a:latin typeface="Poppins Medium"/>
              </a:rPr>
              <a:t>Con </a:t>
            </a:r>
            <a:r>
              <a:rPr lang="en-US" sz="5400" dirty="0" err="1">
                <a:solidFill>
                  <a:srgbClr val="FFFFFF"/>
                </a:solidFill>
                <a:latin typeface="Poppins Medium"/>
              </a:rPr>
              <a:t>tu</a:t>
            </a:r>
            <a:r>
              <a:rPr lang="en-US" sz="5400" dirty="0">
                <a:solidFill>
                  <a:srgbClr val="FFFFFF"/>
                </a:solidFill>
                <a:latin typeface="Poppins Medium"/>
              </a:rPr>
              <a:t> </a:t>
            </a:r>
            <a:r>
              <a:rPr lang="en-US" sz="5400" u="sng" dirty="0" err="1">
                <a:solidFill>
                  <a:srgbClr val="FFFFFF"/>
                </a:solidFill>
                <a:latin typeface="Poppins Medium"/>
              </a:rPr>
              <a:t>mente</a:t>
            </a:r>
            <a:endParaRPr lang="en-US" sz="5400" u="sng" dirty="0">
              <a:solidFill>
                <a:srgbClr val="FFFFFF"/>
              </a:solidFill>
              <a:latin typeface="Poppins Medium"/>
            </a:endParaRPr>
          </a:p>
        </p:txBody>
      </p:sp>
      <p:grpSp>
        <p:nvGrpSpPr>
          <p:cNvPr id="16" name="Group 16"/>
          <p:cNvGrpSpPr/>
          <p:nvPr/>
        </p:nvGrpSpPr>
        <p:grpSpPr>
          <a:xfrm>
            <a:off x="11049000" y="7750965"/>
            <a:ext cx="5985509" cy="1664622"/>
            <a:chOff x="960945" y="0"/>
            <a:chExt cx="7980677" cy="2219496"/>
          </a:xfrm>
        </p:grpSpPr>
        <p:pic>
          <p:nvPicPr>
            <p:cNvPr id="17" name="Picture 1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6728642" y="0"/>
              <a:ext cx="2212980" cy="2212980"/>
            </a:xfrm>
            <a:prstGeom prst="rect">
              <a:avLst/>
            </a:prstGeom>
          </p:spPr>
        </p:pic>
        <p:sp>
          <p:nvSpPr>
            <p:cNvPr id="18" name="TextBox 18"/>
            <p:cNvSpPr txBox="1"/>
            <p:nvPr/>
          </p:nvSpPr>
          <p:spPr>
            <a:xfrm>
              <a:off x="960945" y="3504"/>
              <a:ext cx="5358778" cy="2215992"/>
            </a:xfrm>
            <a:prstGeom prst="rect">
              <a:avLst/>
            </a:prstGeom>
          </p:spPr>
          <p:txBody>
            <a:bodyPr lIns="0" tIns="0" rIns="0" bIns="0" rtlCol="0" anchor="t">
              <a:spAutoFit/>
            </a:bodyPr>
            <a:lstStyle/>
            <a:p>
              <a:pPr algn="ctr"/>
              <a:r>
                <a:rPr lang="en-US" sz="5400" dirty="0">
                  <a:solidFill>
                    <a:srgbClr val="FFFFFF"/>
                  </a:solidFill>
                  <a:latin typeface="Poppins Medium"/>
                </a:rPr>
                <a:t>Con </a:t>
              </a:r>
              <a:r>
                <a:rPr lang="en-US" sz="5400" dirty="0" err="1">
                  <a:solidFill>
                    <a:srgbClr val="FFFFFF"/>
                  </a:solidFill>
                  <a:latin typeface="Poppins Medium"/>
                </a:rPr>
                <a:t>tus</a:t>
              </a:r>
              <a:r>
                <a:rPr lang="en-US" sz="5400" dirty="0">
                  <a:solidFill>
                    <a:srgbClr val="FFFFFF"/>
                  </a:solidFill>
                  <a:latin typeface="Poppins Medium"/>
                </a:rPr>
                <a:t> </a:t>
              </a:r>
              <a:r>
                <a:rPr lang="en-US" sz="5400" u="sng" dirty="0">
                  <a:solidFill>
                    <a:srgbClr val="FFFFFF"/>
                  </a:solidFill>
                  <a:latin typeface="Poppins Medium"/>
                </a:rPr>
                <a:t>palabras</a:t>
              </a:r>
            </a:p>
          </p:txBody>
        </p:sp>
      </p:grpSp>
      <p:pic>
        <p:nvPicPr>
          <p:cNvPr id="21" name="Imagen 20">
            <a:extLst>
              <a:ext uri="{FF2B5EF4-FFF2-40B4-BE49-F238E27FC236}">
                <a16:creationId xmlns:a16="http://schemas.microsoft.com/office/drawing/2014/main" id="{111C35DB-DC96-8144-8905-6772EF43E92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81000" y="7124700"/>
            <a:ext cx="4572000" cy="4572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grpSp>
        <p:nvGrpSpPr>
          <p:cNvPr id="2" name="Group 2"/>
          <p:cNvGrpSpPr/>
          <p:nvPr/>
        </p:nvGrpSpPr>
        <p:grpSpPr>
          <a:xfrm>
            <a:off x="16750332" y="9092573"/>
            <a:ext cx="508968" cy="165727"/>
            <a:chOff x="0" y="0"/>
            <a:chExt cx="1560133" cy="508000"/>
          </a:xfrm>
        </p:grpSpPr>
        <p:sp>
          <p:nvSpPr>
            <p:cNvPr id="3" name="Freeform 3"/>
            <p:cNvSpPr/>
            <p:nvPr/>
          </p:nvSpPr>
          <p:spPr>
            <a:xfrm>
              <a:off x="0" y="215900"/>
              <a:ext cx="1264223" cy="76200"/>
            </a:xfrm>
            <a:custGeom>
              <a:avLst/>
              <a:gdLst/>
              <a:ahLst/>
              <a:cxnLst/>
              <a:rect l="l" t="t" r="r" b="b"/>
              <a:pathLst>
                <a:path w="1264223" h="76200">
                  <a:moveTo>
                    <a:pt x="0" y="0"/>
                  </a:moveTo>
                  <a:lnTo>
                    <a:pt x="1264223" y="0"/>
                  </a:lnTo>
                  <a:lnTo>
                    <a:pt x="1264223" y="76200"/>
                  </a:lnTo>
                  <a:lnTo>
                    <a:pt x="0" y="76200"/>
                  </a:lnTo>
                  <a:close/>
                </a:path>
              </a:pathLst>
            </a:custGeom>
            <a:solidFill>
              <a:srgbClr val="FFFFFF"/>
            </a:solidFill>
          </p:spPr>
        </p:sp>
        <p:sp>
          <p:nvSpPr>
            <p:cNvPr id="4" name="Freeform 4"/>
            <p:cNvSpPr/>
            <p:nvPr/>
          </p:nvSpPr>
          <p:spPr>
            <a:xfrm>
              <a:off x="1185483" y="1270"/>
              <a:ext cx="374650" cy="505460"/>
            </a:xfrm>
            <a:custGeom>
              <a:avLst/>
              <a:gdLst/>
              <a:ahLst/>
              <a:cxnLst/>
              <a:rect l="l" t="t" r="r" b="b"/>
              <a:pathLst>
                <a:path w="374650" h="505460">
                  <a:moveTo>
                    <a:pt x="0" y="505460"/>
                  </a:moveTo>
                  <a:lnTo>
                    <a:pt x="0" y="0"/>
                  </a:lnTo>
                  <a:lnTo>
                    <a:pt x="374650" y="252730"/>
                  </a:lnTo>
                  <a:close/>
                </a:path>
              </a:pathLst>
            </a:custGeom>
            <a:solidFill>
              <a:srgbClr val="FFFFFF"/>
            </a:solidFill>
          </p:spPr>
        </p:sp>
      </p:grpSp>
      <p:pic>
        <p:nvPicPr>
          <p:cNvPr id="6" name="Picture 6"/>
          <p:cNvPicPr>
            <a:picLocks noChangeAspect="1"/>
          </p:cNvPicPr>
          <p:nvPr/>
        </p:nvPicPr>
        <p:blipFill>
          <a:blip r:embed="rId2">
            <a:alphaModFix amt="7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526320" y="1743064"/>
            <a:ext cx="10238564" cy="10238564"/>
          </a:xfrm>
          <a:prstGeom prst="rect">
            <a:avLst/>
          </a:prstGeom>
        </p:spPr>
      </p:pic>
      <p:sp>
        <p:nvSpPr>
          <p:cNvPr id="7" name="TextBox 7"/>
          <p:cNvSpPr txBox="1"/>
          <p:nvPr/>
        </p:nvSpPr>
        <p:spPr>
          <a:xfrm>
            <a:off x="1076574" y="4838700"/>
            <a:ext cx="16060503" cy="1288814"/>
          </a:xfrm>
          <a:prstGeom prst="rect">
            <a:avLst/>
          </a:prstGeom>
        </p:spPr>
        <p:txBody>
          <a:bodyPr lIns="0" tIns="0" rIns="0" bIns="0" rtlCol="0" anchor="t">
            <a:spAutoFit/>
          </a:bodyPr>
          <a:lstStyle/>
          <a:p>
            <a:pPr algn="ctr">
              <a:lnSpc>
                <a:spcPts val="8799"/>
              </a:lnSpc>
            </a:pPr>
            <a:r>
              <a:rPr lang="en-US" sz="11500" dirty="0">
                <a:solidFill>
                  <a:srgbClr val="FAFF00"/>
                </a:solidFill>
                <a:latin typeface="Cardo"/>
              </a:rPr>
              <a:t>OBJETIVO GENERAL</a:t>
            </a:r>
          </a:p>
        </p:txBody>
      </p:sp>
      <p:pic>
        <p:nvPicPr>
          <p:cNvPr id="10" name="Imagen 9">
            <a:extLst>
              <a:ext uri="{FF2B5EF4-FFF2-40B4-BE49-F238E27FC236}">
                <a16:creationId xmlns:a16="http://schemas.microsoft.com/office/drawing/2014/main" id="{AF11A3F0-8B6A-7347-B633-5D03FB5250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097000" y="-1485900"/>
            <a:ext cx="4572000" cy="4572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4672374" y="6272693"/>
            <a:ext cx="2398272" cy="2311335"/>
          </a:xfrm>
          <a:prstGeom prst="rect">
            <a:avLst/>
          </a:prstGeom>
        </p:spPr>
      </p:pic>
      <p:grpSp>
        <p:nvGrpSpPr>
          <p:cNvPr id="8" name="Group 8"/>
          <p:cNvGrpSpPr/>
          <p:nvPr/>
        </p:nvGrpSpPr>
        <p:grpSpPr>
          <a:xfrm>
            <a:off x="1066800" y="2110741"/>
            <a:ext cx="8546412" cy="2664879"/>
            <a:chOff x="50800" y="0"/>
            <a:chExt cx="11395216" cy="3553172"/>
          </a:xfrm>
        </p:grpSpPr>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7892844" y="0"/>
              <a:ext cx="3553172" cy="3553172"/>
            </a:xfrm>
            <a:prstGeom prst="rect">
              <a:avLst/>
            </a:prstGeom>
          </p:spPr>
        </p:pic>
        <p:sp>
          <p:nvSpPr>
            <p:cNvPr id="10" name="TextBox 10"/>
            <p:cNvSpPr txBox="1"/>
            <p:nvPr/>
          </p:nvSpPr>
          <p:spPr>
            <a:xfrm>
              <a:off x="50800" y="910404"/>
              <a:ext cx="8164456" cy="1773135"/>
            </a:xfrm>
            <a:prstGeom prst="rect">
              <a:avLst/>
            </a:prstGeom>
          </p:spPr>
          <p:txBody>
            <a:bodyPr lIns="0" tIns="0" rIns="0" bIns="0" rtlCol="0" anchor="t">
              <a:spAutoFit/>
            </a:bodyPr>
            <a:lstStyle/>
            <a:p>
              <a:pPr algn="ctr">
                <a:lnSpc>
                  <a:spcPts val="5033"/>
                </a:lnSpc>
              </a:pPr>
              <a:r>
                <a:rPr lang="en-US" sz="5400" dirty="0">
                  <a:solidFill>
                    <a:srgbClr val="FFFFFF"/>
                  </a:solidFill>
                  <a:latin typeface="Poppins Medium"/>
                </a:rPr>
                <a:t>Con </a:t>
              </a:r>
              <a:r>
                <a:rPr lang="en-US" sz="5400" dirty="0" err="1">
                  <a:solidFill>
                    <a:srgbClr val="FFFFFF"/>
                  </a:solidFill>
                  <a:latin typeface="Poppins Medium"/>
                </a:rPr>
                <a:t>tu</a:t>
              </a:r>
              <a:r>
                <a:rPr lang="en-US" sz="5400" dirty="0">
                  <a:solidFill>
                    <a:srgbClr val="FFFFFF"/>
                  </a:solidFill>
                  <a:latin typeface="Poppins Medium"/>
                </a:rPr>
                <a:t> </a:t>
              </a:r>
            </a:p>
            <a:p>
              <a:pPr algn="ctr">
                <a:lnSpc>
                  <a:spcPts val="5033"/>
                </a:lnSpc>
              </a:pPr>
              <a:r>
                <a:rPr lang="en-US" sz="5400" u="sng" dirty="0" err="1">
                  <a:solidFill>
                    <a:srgbClr val="FFFFFF"/>
                  </a:solidFill>
                  <a:latin typeface="Poppins Medium"/>
                </a:rPr>
                <a:t>intuición</a:t>
              </a:r>
              <a:endParaRPr lang="en-US" sz="5400" u="sng" dirty="0">
                <a:solidFill>
                  <a:srgbClr val="FFFFFF"/>
                </a:solidFill>
                <a:latin typeface="Poppins Medium"/>
              </a:endParaRPr>
            </a:p>
          </p:txBody>
        </p:sp>
      </p:grpSp>
      <p:sp>
        <p:nvSpPr>
          <p:cNvPr id="14" name="TextBox 14"/>
          <p:cNvSpPr txBox="1"/>
          <p:nvPr/>
        </p:nvSpPr>
        <p:spPr>
          <a:xfrm>
            <a:off x="7814259" y="6597363"/>
            <a:ext cx="6830041" cy="1661993"/>
          </a:xfrm>
          <a:prstGeom prst="rect">
            <a:avLst/>
          </a:prstGeom>
        </p:spPr>
        <p:txBody>
          <a:bodyPr lIns="0" tIns="0" rIns="0" bIns="0" rtlCol="0" anchor="t">
            <a:spAutoFit/>
          </a:bodyPr>
          <a:lstStyle/>
          <a:p>
            <a:pPr algn="ctr"/>
            <a:r>
              <a:rPr lang="en-US" sz="5400" dirty="0">
                <a:solidFill>
                  <a:srgbClr val="FFFFFF"/>
                </a:solidFill>
                <a:latin typeface="Poppins Medium"/>
              </a:rPr>
              <a:t>Con el </a:t>
            </a:r>
          </a:p>
          <a:p>
            <a:pPr algn="ctr"/>
            <a:r>
              <a:rPr lang="en-US" sz="5400" u="sng" dirty="0" err="1">
                <a:solidFill>
                  <a:srgbClr val="FFFFFF"/>
                </a:solidFill>
                <a:latin typeface="Poppins Medium"/>
              </a:rPr>
              <a:t>Espíritu</a:t>
            </a:r>
            <a:r>
              <a:rPr lang="en-US" sz="5400" u="sng" dirty="0">
                <a:solidFill>
                  <a:srgbClr val="FFFFFF"/>
                </a:solidFill>
                <a:latin typeface="Poppins Medium"/>
              </a:rPr>
              <a:t> Santo</a:t>
            </a:r>
          </a:p>
        </p:txBody>
      </p:sp>
      <p:sp>
        <p:nvSpPr>
          <p:cNvPr id="17" name="TextBox 9">
            <a:extLst>
              <a:ext uri="{FF2B5EF4-FFF2-40B4-BE49-F238E27FC236}">
                <a16:creationId xmlns:a16="http://schemas.microsoft.com/office/drawing/2014/main" id="{BAEF0B20-AF12-CC40-8C24-E87411537A76}"/>
              </a:ext>
            </a:extLst>
          </p:cNvPr>
          <p:cNvSpPr txBox="1"/>
          <p:nvPr/>
        </p:nvSpPr>
        <p:spPr>
          <a:xfrm>
            <a:off x="11312249" y="283377"/>
            <a:ext cx="6328341" cy="3693319"/>
          </a:xfrm>
          <a:prstGeom prst="rect">
            <a:avLst/>
          </a:prstGeom>
        </p:spPr>
        <p:txBody>
          <a:bodyPr lIns="0" tIns="0" rIns="0" bIns="0" rtlCol="0" anchor="t">
            <a:spAutoFit/>
          </a:bodyPr>
          <a:lstStyle/>
          <a:p>
            <a:pPr algn="r"/>
            <a:r>
              <a:rPr lang="en-US" sz="8000" dirty="0">
                <a:solidFill>
                  <a:srgbClr val="FAFF00"/>
                </a:solidFill>
                <a:latin typeface="Cardo"/>
              </a:rPr>
              <a:t>ESCUCHA ACTIVA / FORMAS</a:t>
            </a:r>
          </a:p>
        </p:txBody>
      </p:sp>
      <p:pic>
        <p:nvPicPr>
          <p:cNvPr id="18" name="Imagen 17">
            <a:extLst>
              <a:ext uri="{FF2B5EF4-FFF2-40B4-BE49-F238E27FC236}">
                <a16:creationId xmlns:a16="http://schemas.microsoft.com/office/drawing/2014/main" id="{935583E0-726A-9347-9041-E582A0B0E02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3529" y="7200900"/>
            <a:ext cx="4572000" cy="4572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5215075" y="2156767"/>
            <a:ext cx="7857851" cy="7101533"/>
          </a:xfrm>
          <a:prstGeom prst="rect">
            <a:avLst/>
          </a:prstGeom>
        </p:spPr>
      </p:pic>
      <p:sp>
        <p:nvSpPr>
          <p:cNvPr id="4" name="TextBox 4"/>
          <p:cNvSpPr txBox="1"/>
          <p:nvPr/>
        </p:nvSpPr>
        <p:spPr>
          <a:xfrm>
            <a:off x="823146" y="1107981"/>
            <a:ext cx="15483654" cy="1015663"/>
          </a:xfrm>
          <a:prstGeom prst="rect">
            <a:avLst/>
          </a:prstGeom>
        </p:spPr>
        <p:txBody>
          <a:bodyPr wrap="square" lIns="0" tIns="0" rIns="0" bIns="0" rtlCol="0" anchor="t">
            <a:spAutoFit/>
          </a:bodyPr>
          <a:lstStyle/>
          <a:p>
            <a:pPr algn="just"/>
            <a:r>
              <a:rPr lang="en-US" sz="6600" dirty="0">
                <a:solidFill>
                  <a:srgbClr val="FAFF00"/>
                </a:solidFill>
                <a:latin typeface="Cardo"/>
              </a:rPr>
              <a:t>ESCUCHA ACTIVA / PRÁCTICA</a:t>
            </a:r>
          </a:p>
        </p:txBody>
      </p:sp>
      <p:pic>
        <p:nvPicPr>
          <p:cNvPr id="7" name="Imagen 6">
            <a:extLst>
              <a:ext uri="{FF2B5EF4-FFF2-40B4-BE49-F238E27FC236}">
                <a16:creationId xmlns:a16="http://schemas.microsoft.com/office/drawing/2014/main" id="{C7E27BCA-1B52-A945-8551-5BAFE7660A6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097000" y="-1485900"/>
            <a:ext cx="4572000" cy="4572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grpSp>
        <p:nvGrpSpPr>
          <p:cNvPr id="2" name="Group 2"/>
          <p:cNvGrpSpPr/>
          <p:nvPr/>
        </p:nvGrpSpPr>
        <p:grpSpPr>
          <a:xfrm>
            <a:off x="16750332" y="9175437"/>
            <a:ext cx="508968" cy="165727"/>
            <a:chOff x="0" y="0"/>
            <a:chExt cx="1560133" cy="508000"/>
          </a:xfrm>
        </p:grpSpPr>
        <p:sp>
          <p:nvSpPr>
            <p:cNvPr id="3" name="Freeform 3"/>
            <p:cNvSpPr/>
            <p:nvPr/>
          </p:nvSpPr>
          <p:spPr>
            <a:xfrm>
              <a:off x="0" y="215900"/>
              <a:ext cx="1264223" cy="76200"/>
            </a:xfrm>
            <a:custGeom>
              <a:avLst/>
              <a:gdLst/>
              <a:ahLst/>
              <a:cxnLst/>
              <a:rect l="l" t="t" r="r" b="b"/>
              <a:pathLst>
                <a:path w="1264223" h="76200">
                  <a:moveTo>
                    <a:pt x="0" y="0"/>
                  </a:moveTo>
                  <a:lnTo>
                    <a:pt x="1264223" y="0"/>
                  </a:lnTo>
                  <a:lnTo>
                    <a:pt x="1264223" y="76200"/>
                  </a:lnTo>
                  <a:lnTo>
                    <a:pt x="0" y="76200"/>
                  </a:lnTo>
                  <a:close/>
                </a:path>
              </a:pathLst>
            </a:custGeom>
            <a:solidFill>
              <a:srgbClr val="FFFFFF"/>
            </a:solidFill>
          </p:spPr>
        </p:sp>
        <p:sp>
          <p:nvSpPr>
            <p:cNvPr id="4" name="Freeform 4"/>
            <p:cNvSpPr/>
            <p:nvPr/>
          </p:nvSpPr>
          <p:spPr>
            <a:xfrm>
              <a:off x="1185483" y="1270"/>
              <a:ext cx="374650" cy="505460"/>
            </a:xfrm>
            <a:custGeom>
              <a:avLst/>
              <a:gdLst/>
              <a:ahLst/>
              <a:cxnLst/>
              <a:rect l="l" t="t" r="r" b="b"/>
              <a:pathLst>
                <a:path w="374650" h="505460">
                  <a:moveTo>
                    <a:pt x="0" y="505460"/>
                  </a:moveTo>
                  <a:lnTo>
                    <a:pt x="0" y="0"/>
                  </a:lnTo>
                  <a:lnTo>
                    <a:pt x="374650" y="252730"/>
                  </a:lnTo>
                  <a:close/>
                </a:path>
              </a:pathLst>
            </a:custGeom>
            <a:solidFill>
              <a:srgbClr val="FFFFFF"/>
            </a:solidFill>
          </p:spPr>
        </p:sp>
      </p:grpSp>
      <p:pic>
        <p:nvPicPr>
          <p:cNvPr id="6" name="Picture 6"/>
          <p:cNvPicPr>
            <a:picLocks noChangeAspect="1"/>
          </p:cNvPicPr>
          <p:nvPr/>
        </p:nvPicPr>
        <p:blipFill>
          <a:blip r:embed="rId3">
            <a:alphaModFix amt="12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5308543" y="697125"/>
            <a:ext cx="8121343" cy="8936828"/>
          </a:xfrm>
          <a:prstGeom prst="rect">
            <a:avLst/>
          </a:prstGeom>
        </p:spPr>
      </p:pic>
      <p:pic>
        <p:nvPicPr>
          <p:cNvPr id="11" name="Imagen 10">
            <a:extLst>
              <a:ext uri="{FF2B5EF4-FFF2-40B4-BE49-F238E27FC236}">
                <a16:creationId xmlns:a16="http://schemas.microsoft.com/office/drawing/2014/main" id="{5F22250A-354B-3847-B94F-EC9F841F57D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097000" y="-1485900"/>
            <a:ext cx="4572000" cy="4572000"/>
          </a:xfrm>
          <a:prstGeom prst="rect">
            <a:avLst/>
          </a:prstGeom>
        </p:spPr>
      </p:pic>
      <p:sp>
        <p:nvSpPr>
          <p:cNvPr id="15" name="TextBox 9">
            <a:extLst>
              <a:ext uri="{FF2B5EF4-FFF2-40B4-BE49-F238E27FC236}">
                <a16:creationId xmlns:a16="http://schemas.microsoft.com/office/drawing/2014/main" id="{7C3116D2-4757-DA4D-8715-DD0AA785AAAA}"/>
              </a:ext>
            </a:extLst>
          </p:cNvPr>
          <p:cNvSpPr txBox="1"/>
          <p:nvPr/>
        </p:nvSpPr>
        <p:spPr>
          <a:xfrm>
            <a:off x="1125236" y="1710795"/>
            <a:ext cx="16693115" cy="7879080"/>
          </a:xfrm>
          <a:prstGeom prst="rect">
            <a:avLst/>
          </a:prstGeom>
        </p:spPr>
        <p:txBody>
          <a:bodyPr wrap="square" lIns="0" tIns="0" rIns="0" bIns="0" rtlCol="0" anchor="t">
            <a:spAutoFit/>
          </a:bodyPr>
          <a:lstStyle/>
          <a:p>
            <a:pPr lvl="0" eaLnBrk="0" fontAlgn="base" hangingPunct="0">
              <a:spcBef>
                <a:spcPct val="0"/>
              </a:spcBef>
              <a:spcAft>
                <a:spcPct val="0"/>
              </a:spcAft>
            </a:pPr>
            <a:r>
              <a:rPr lang="es-GT" sz="4400" dirty="0">
                <a:solidFill>
                  <a:srgbClr val="FAFF00"/>
                </a:solidFill>
                <a:latin typeface="Cardo"/>
              </a:rPr>
              <a:t>INTRUCCIONES PRÁCTICA DE ESCUCHAR</a:t>
            </a:r>
          </a:p>
          <a:p>
            <a:pPr lvl="0" eaLnBrk="0" fontAlgn="base" hangingPunct="0">
              <a:spcBef>
                <a:spcPct val="0"/>
              </a:spcBef>
              <a:spcAft>
                <a:spcPct val="0"/>
              </a:spcAft>
            </a:pPr>
            <a:endParaRPr lang="en-US" sz="3600" dirty="0">
              <a:solidFill>
                <a:srgbClr val="FFFFFF"/>
              </a:solidFill>
              <a:latin typeface="Poppins Medium"/>
            </a:endParaRPr>
          </a:p>
          <a:p>
            <a:pPr marL="742950" indent="-742950">
              <a:buFont typeface="+mj-lt"/>
              <a:buAutoNum type="arabicPeriod"/>
            </a:pPr>
            <a:r>
              <a:rPr lang="es-GT" sz="3600" dirty="0">
                <a:solidFill>
                  <a:srgbClr val="FFFFFF"/>
                </a:solidFill>
                <a:latin typeface="Poppins Medium"/>
              </a:rPr>
              <a:t>Una persona del grupo compartirá acerca de un reto que está afrontando o una decisión que tiene que tomar. DEBE SER REAL, NO FICTICIO.</a:t>
            </a:r>
          </a:p>
          <a:p>
            <a:pPr marL="742950" indent="-742950">
              <a:buFont typeface="+mj-lt"/>
              <a:buAutoNum type="arabicPeriod"/>
            </a:pPr>
            <a:endParaRPr lang="es-GT" sz="3600" dirty="0">
              <a:solidFill>
                <a:srgbClr val="FFFFFF"/>
              </a:solidFill>
              <a:latin typeface="Poppins Medium"/>
            </a:endParaRPr>
          </a:p>
          <a:p>
            <a:pPr marL="742950" indent="-742950">
              <a:buFont typeface="+mj-lt"/>
              <a:buAutoNum type="arabicPeriod"/>
            </a:pPr>
            <a:r>
              <a:rPr lang="es-GT" sz="3600" dirty="0">
                <a:solidFill>
                  <a:srgbClr val="FFFFFF"/>
                </a:solidFill>
                <a:latin typeface="Poppins Medium"/>
              </a:rPr>
              <a:t> La persona compartirá durante tres minutos.</a:t>
            </a:r>
          </a:p>
          <a:p>
            <a:pPr marL="742950" indent="-742950">
              <a:buFont typeface="+mj-lt"/>
              <a:buAutoNum type="arabicPeriod"/>
            </a:pPr>
            <a:endParaRPr lang="es-GT" sz="3600" dirty="0">
              <a:solidFill>
                <a:srgbClr val="FFFFFF"/>
              </a:solidFill>
              <a:latin typeface="Poppins Medium"/>
            </a:endParaRPr>
          </a:p>
          <a:p>
            <a:pPr marL="742950" indent="-742950">
              <a:buFont typeface="+mj-lt"/>
              <a:buAutoNum type="arabicPeriod"/>
            </a:pPr>
            <a:r>
              <a:rPr lang="es-GT" sz="3600" dirty="0">
                <a:solidFill>
                  <a:srgbClr val="FFFFFF"/>
                </a:solidFill>
                <a:latin typeface="Poppins Medium"/>
              </a:rPr>
              <a:t>Cuando haya concluido, cada una de las personas que lo estuvo escuchando, por rigurosos turnos, sin interrumpirse, le hará un resumen de un minuto de lo que ha entendido. LA PERSONA NO DEBE INVENTARSE NADA, SOLO RESUMIR.</a:t>
            </a:r>
          </a:p>
          <a:p>
            <a:pPr marL="742950" indent="-742950">
              <a:buFont typeface="+mj-lt"/>
              <a:buAutoNum type="arabicPeriod"/>
            </a:pPr>
            <a:endParaRPr lang="es-GT" sz="3600" dirty="0">
              <a:solidFill>
                <a:srgbClr val="FFFFFF"/>
              </a:solidFill>
              <a:latin typeface="Poppins Medium"/>
            </a:endParaRPr>
          </a:p>
          <a:p>
            <a:pPr marL="742950" indent="-742950">
              <a:buFont typeface="+mj-lt"/>
              <a:buAutoNum type="arabicPeriod"/>
            </a:pPr>
            <a:r>
              <a:rPr lang="es-GT" sz="3600" dirty="0">
                <a:solidFill>
                  <a:srgbClr val="FFFFFF"/>
                </a:solidFill>
                <a:latin typeface="Poppins Medium"/>
              </a:rPr>
              <a:t>La persona que compartió verificará si el resumen es correcto o no</a:t>
            </a:r>
          </a:p>
        </p:txBody>
      </p:sp>
    </p:spTree>
    <p:extLst>
      <p:ext uri="{BB962C8B-B14F-4D97-AF65-F5344CB8AC3E}">
        <p14:creationId xmlns:p14="http://schemas.microsoft.com/office/powerpoint/2010/main" val="2399723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a:alphaModFix amt="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5487566" y="1407679"/>
            <a:ext cx="7312869" cy="7471641"/>
          </a:xfrm>
          <a:prstGeom prst="rect">
            <a:avLst/>
          </a:prstGeom>
        </p:spPr>
      </p:pic>
      <p:sp>
        <p:nvSpPr>
          <p:cNvPr id="4" name="TextBox 4"/>
          <p:cNvSpPr txBox="1"/>
          <p:nvPr/>
        </p:nvSpPr>
        <p:spPr>
          <a:xfrm>
            <a:off x="838200" y="3380533"/>
            <a:ext cx="19598454" cy="515526"/>
          </a:xfrm>
          <a:prstGeom prst="rect">
            <a:avLst/>
          </a:prstGeom>
        </p:spPr>
        <p:txBody>
          <a:bodyPr wrap="square" lIns="0" tIns="0" rIns="0" bIns="0" rtlCol="0" anchor="t">
            <a:spAutoFit/>
          </a:bodyPr>
          <a:lstStyle/>
          <a:p>
            <a:pPr algn="just">
              <a:lnSpc>
                <a:spcPts val="3200"/>
              </a:lnSpc>
            </a:pPr>
            <a:r>
              <a:rPr lang="en-US" sz="5400" dirty="0">
                <a:solidFill>
                  <a:srgbClr val="FAFF00"/>
                </a:solidFill>
                <a:latin typeface="Cardo Bold"/>
              </a:rPr>
              <a:t>PREGUNTAR / PREGUNTAS </a:t>
            </a:r>
            <a:r>
              <a:rPr lang="en-US" sz="5400" u="sng" dirty="0">
                <a:solidFill>
                  <a:srgbClr val="FAFF00"/>
                </a:solidFill>
                <a:latin typeface="Cardo Bold"/>
              </a:rPr>
              <a:t>POTENTES</a:t>
            </a:r>
          </a:p>
        </p:txBody>
      </p:sp>
      <p:sp>
        <p:nvSpPr>
          <p:cNvPr id="8" name="TextBox 8"/>
          <p:cNvSpPr txBox="1"/>
          <p:nvPr/>
        </p:nvSpPr>
        <p:spPr>
          <a:xfrm>
            <a:off x="1113748" y="5012313"/>
            <a:ext cx="16060503" cy="2492990"/>
          </a:xfrm>
          <a:prstGeom prst="rect">
            <a:avLst/>
          </a:prstGeom>
        </p:spPr>
        <p:txBody>
          <a:bodyPr lIns="0" tIns="0" rIns="0" bIns="0" rtlCol="0" anchor="t">
            <a:spAutoFit/>
          </a:bodyPr>
          <a:lstStyle/>
          <a:p>
            <a:pPr algn="ctr"/>
            <a:r>
              <a:rPr lang="en-US" sz="5400" dirty="0">
                <a:solidFill>
                  <a:srgbClr val="FFFFFF"/>
                </a:solidFill>
                <a:latin typeface="Poppins Medium"/>
              </a:rPr>
              <a:t>Una </a:t>
            </a:r>
            <a:r>
              <a:rPr lang="en-US" sz="5400" dirty="0" err="1">
                <a:solidFill>
                  <a:srgbClr val="FFFFFF"/>
                </a:solidFill>
                <a:latin typeface="Poppins Medium"/>
              </a:rPr>
              <a:t>pregunta</a:t>
            </a:r>
            <a:r>
              <a:rPr lang="en-US" sz="5400" dirty="0">
                <a:solidFill>
                  <a:srgbClr val="FFFFFF"/>
                </a:solidFill>
                <a:latin typeface="Poppins Medium"/>
              </a:rPr>
              <a:t> es </a:t>
            </a:r>
            <a:r>
              <a:rPr lang="en-US" sz="5400" dirty="0" err="1">
                <a:solidFill>
                  <a:srgbClr val="FFFFFF"/>
                </a:solidFill>
                <a:latin typeface="Poppins Medium"/>
              </a:rPr>
              <a:t>potente</a:t>
            </a:r>
            <a:r>
              <a:rPr lang="en-US" sz="5400" dirty="0">
                <a:solidFill>
                  <a:srgbClr val="FFFFFF"/>
                </a:solidFill>
                <a:latin typeface="Poppins Medium"/>
              </a:rPr>
              <a:t> </a:t>
            </a:r>
            <a:r>
              <a:rPr lang="en-US" sz="5400" dirty="0" err="1">
                <a:solidFill>
                  <a:srgbClr val="FFFFFF"/>
                </a:solidFill>
                <a:latin typeface="Poppins Medium"/>
              </a:rPr>
              <a:t>en</a:t>
            </a:r>
            <a:r>
              <a:rPr lang="en-US" sz="5400" dirty="0">
                <a:solidFill>
                  <a:srgbClr val="FFFFFF"/>
                </a:solidFill>
                <a:latin typeface="Poppins Medium"/>
              </a:rPr>
              <a:t> la </a:t>
            </a:r>
            <a:r>
              <a:rPr lang="en-US" sz="5400" dirty="0" err="1">
                <a:solidFill>
                  <a:srgbClr val="FFFFFF"/>
                </a:solidFill>
                <a:latin typeface="Poppins Medium"/>
              </a:rPr>
              <a:t>medida</a:t>
            </a:r>
            <a:r>
              <a:rPr lang="en-US" sz="5400" dirty="0">
                <a:solidFill>
                  <a:srgbClr val="FFFFFF"/>
                </a:solidFill>
                <a:latin typeface="Poppins Medium"/>
              </a:rPr>
              <a:t> </a:t>
            </a:r>
            <a:r>
              <a:rPr lang="en-US" sz="5400" dirty="0" err="1">
                <a:solidFill>
                  <a:srgbClr val="FFFFFF"/>
                </a:solidFill>
                <a:latin typeface="Poppins Medium"/>
              </a:rPr>
              <a:t>en</a:t>
            </a:r>
            <a:r>
              <a:rPr lang="en-US" sz="5400" dirty="0">
                <a:solidFill>
                  <a:srgbClr val="FFFFFF"/>
                </a:solidFill>
                <a:latin typeface="Poppins Medium"/>
              </a:rPr>
              <a:t> que genera </a:t>
            </a:r>
            <a:r>
              <a:rPr lang="en-US" sz="5400" dirty="0" err="1">
                <a:solidFill>
                  <a:srgbClr val="FFFFFF"/>
                </a:solidFill>
                <a:latin typeface="Poppins Medium"/>
              </a:rPr>
              <a:t>reflexión</a:t>
            </a:r>
            <a:r>
              <a:rPr lang="en-US" sz="5400" dirty="0">
                <a:solidFill>
                  <a:srgbClr val="FFFFFF"/>
                </a:solidFill>
                <a:latin typeface="Poppins Medium"/>
              </a:rPr>
              <a:t> </a:t>
            </a:r>
            <a:r>
              <a:rPr lang="en-US" sz="5400" dirty="0" err="1">
                <a:solidFill>
                  <a:srgbClr val="FFFFFF"/>
                </a:solidFill>
                <a:latin typeface="Poppins Medium"/>
              </a:rPr>
              <a:t>en</a:t>
            </a:r>
            <a:r>
              <a:rPr lang="en-US" sz="5400" dirty="0">
                <a:solidFill>
                  <a:srgbClr val="FFFFFF"/>
                </a:solidFill>
                <a:latin typeface="Poppins Medium"/>
              </a:rPr>
              <a:t> la persona y, por tanto, le </a:t>
            </a:r>
            <a:r>
              <a:rPr lang="en-US" sz="5400" dirty="0" err="1">
                <a:solidFill>
                  <a:srgbClr val="FFFFFF"/>
                </a:solidFill>
                <a:latin typeface="Poppins Medium"/>
              </a:rPr>
              <a:t>ayuda</a:t>
            </a:r>
            <a:r>
              <a:rPr lang="en-US" sz="5400" dirty="0">
                <a:solidFill>
                  <a:srgbClr val="FFFFFF"/>
                </a:solidFill>
                <a:latin typeface="Poppins Medium"/>
              </a:rPr>
              <a:t> a </a:t>
            </a:r>
            <a:r>
              <a:rPr lang="en-US" sz="5400" dirty="0" err="1">
                <a:solidFill>
                  <a:srgbClr val="FFFFFF"/>
                </a:solidFill>
                <a:latin typeface="Poppins Medium"/>
              </a:rPr>
              <a:t>ganar</a:t>
            </a:r>
            <a:r>
              <a:rPr lang="en-US" sz="5400" dirty="0">
                <a:solidFill>
                  <a:srgbClr val="FFFFFF"/>
                </a:solidFill>
                <a:latin typeface="Poppins Medium"/>
              </a:rPr>
              <a:t> </a:t>
            </a:r>
            <a:r>
              <a:rPr lang="en-US" sz="5400" u="sng" dirty="0" err="1">
                <a:solidFill>
                  <a:srgbClr val="FFFFFF"/>
                </a:solidFill>
                <a:latin typeface="Poppins Medium"/>
              </a:rPr>
              <a:t>conciencia</a:t>
            </a:r>
            <a:r>
              <a:rPr lang="en-US" sz="5400" dirty="0">
                <a:solidFill>
                  <a:srgbClr val="FFFFFF"/>
                </a:solidFill>
                <a:latin typeface="Poppins Medium"/>
              </a:rPr>
              <a:t> y </a:t>
            </a:r>
            <a:r>
              <a:rPr lang="en-US" sz="5400" u="sng" dirty="0" err="1">
                <a:solidFill>
                  <a:srgbClr val="FFFFFF"/>
                </a:solidFill>
                <a:latin typeface="Poppins Medium"/>
              </a:rPr>
              <a:t>responsabilidad</a:t>
            </a:r>
            <a:endParaRPr lang="en-US" sz="5400" u="sng" dirty="0">
              <a:solidFill>
                <a:srgbClr val="FFFFFF"/>
              </a:solidFill>
              <a:latin typeface="Poppins Medium"/>
            </a:endParaRPr>
          </a:p>
        </p:txBody>
      </p:sp>
      <p:pic>
        <p:nvPicPr>
          <p:cNvPr id="10" name="Imagen 9">
            <a:extLst>
              <a:ext uri="{FF2B5EF4-FFF2-40B4-BE49-F238E27FC236}">
                <a16:creationId xmlns:a16="http://schemas.microsoft.com/office/drawing/2014/main" id="{789459A5-F0FA-E846-97C7-5D8CCED103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097000" y="-1485900"/>
            <a:ext cx="4572000" cy="4572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907451" y="2581021"/>
            <a:ext cx="1138542" cy="1184439"/>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5105400" y="4969601"/>
            <a:ext cx="1138542" cy="1184439"/>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9637239" y="7638299"/>
            <a:ext cx="1138542" cy="1184439"/>
          </a:xfrm>
          <a:prstGeom prst="rect">
            <a:avLst/>
          </a:prstGeom>
        </p:spPr>
      </p:pic>
      <p:pic>
        <p:nvPicPr>
          <p:cNvPr id="6" name="Picture 6"/>
          <p:cNvPicPr>
            <a:picLocks noChangeAspect="1"/>
          </p:cNvPicPr>
          <p:nvPr/>
        </p:nvPicPr>
        <p:blipFill>
          <a:blip r:embed="rId4"/>
          <a:srcRect/>
          <a:stretch>
            <a:fillRect/>
          </a:stretch>
        </p:blipFill>
        <p:spPr>
          <a:xfrm>
            <a:off x="0" y="6478395"/>
            <a:ext cx="3160809" cy="3762868"/>
          </a:xfrm>
          <a:prstGeom prst="rect">
            <a:avLst/>
          </a:prstGeom>
        </p:spPr>
      </p:pic>
      <p:sp>
        <p:nvSpPr>
          <p:cNvPr id="7" name="TextBox 7"/>
          <p:cNvSpPr txBox="1"/>
          <p:nvPr/>
        </p:nvSpPr>
        <p:spPr>
          <a:xfrm>
            <a:off x="1768675" y="744879"/>
            <a:ext cx="16875670" cy="615553"/>
          </a:xfrm>
          <a:prstGeom prst="rect">
            <a:avLst/>
          </a:prstGeom>
        </p:spPr>
        <p:txBody>
          <a:bodyPr wrap="square" lIns="0" tIns="0" rIns="0" bIns="0" rtlCol="0" anchor="t">
            <a:spAutoFit/>
          </a:bodyPr>
          <a:lstStyle/>
          <a:p>
            <a:pPr algn="just"/>
            <a:r>
              <a:rPr lang="en-US" sz="4000" dirty="0">
                <a:solidFill>
                  <a:srgbClr val="FAFF00"/>
                </a:solidFill>
                <a:latin typeface="Cardo"/>
              </a:rPr>
              <a:t>PREGUNTAR/PREGUNTAS POTENTES/EJEMPLOS</a:t>
            </a:r>
          </a:p>
        </p:txBody>
      </p:sp>
      <p:sp>
        <p:nvSpPr>
          <p:cNvPr id="10" name="TextBox 10"/>
          <p:cNvSpPr txBox="1"/>
          <p:nvPr/>
        </p:nvSpPr>
        <p:spPr>
          <a:xfrm>
            <a:off x="2286000" y="2411788"/>
            <a:ext cx="8444787" cy="1661993"/>
          </a:xfrm>
          <a:prstGeom prst="rect">
            <a:avLst/>
          </a:prstGeom>
        </p:spPr>
        <p:txBody>
          <a:bodyPr lIns="0" tIns="0" rIns="0" bIns="0" rtlCol="0" anchor="t">
            <a:spAutoFit/>
          </a:bodyPr>
          <a:lstStyle/>
          <a:p>
            <a:r>
              <a:rPr lang="en-US" sz="5400" dirty="0">
                <a:solidFill>
                  <a:srgbClr val="FFFFFF"/>
                </a:solidFill>
                <a:latin typeface="Poppins Medium"/>
              </a:rPr>
              <a:t>¿</a:t>
            </a:r>
            <a:r>
              <a:rPr lang="en-US" sz="5400" dirty="0" err="1">
                <a:solidFill>
                  <a:srgbClr val="FFFFFF"/>
                </a:solidFill>
                <a:latin typeface="Poppins Medium"/>
              </a:rPr>
              <a:t>Estás</a:t>
            </a:r>
            <a:r>
              <a:rPr lang="en-US" sz="5400" dirty="0">
                <a:solidFill>
                  <a:srgbClr val="FFFFFF"/>
                </a:solidFill>
                <a:latin typeface="Poppins Medium"/>
              </a:rPr>
              <a:t> </a:t>
            </a:r>
            <a:r>
              <a:rPr lang="en-US" sz="5400" dirty="0" err="1">
                <a:solidFill>
                  <a:srgbClr val="FFFFFF"/>
                </a:solidFill>
                <a:latin typeface="Poppins Medium"/>
              </a:rPr>
              <a:t>contento</a:t>
            </a:r>
            <a:r>
              <a:rPr lang="en-US" sz="5400" dirty="0">
                <a:solidFill>
                  <a:srgbClr val="FFFFFF"/>
                </a:solidFill>
                <a:latin typeface="Poppins Medium"/>
              </a:rPr>
              <a:t> con </a:t>
            </a:r>
            <a:r>
              <a:rPr lang="en-US" sz="5400" dirty="0" err="1">
                <a:solidFill>
                  <a:srgbClr val="FFFFFF"/>
                </a:solidFill>
                <a:latin typeface="Poppins Medium"/>
              </a:rPr>
              <a:t>tu</a:t>
            </a:r>
            <a:r>
              <a:rPr lang="en-US" sz="5400" dirty="0">
                <a:solidFill>
                  <a:srgbClr val="FFFFFF"/>
                </a:solidFill>
                <a:latin typeface="Poppins Medium"/>
              </a:rPr>
              <a:t> </a:t>
            </a:r>
            <a:r>
              <a:rPr lang="en-US" sz="5400" dirty="0" err="1">
                <a:solidFill>
                  <a:srgbClr val="FFFFFF"/>
                </a:solidFill>
                <a:latin typeface="Poppins Medium"/>
              </a:rPr>
              <a:t>ministerio</a:t>
            </a:r>
            <a:r>
              <a:rPr lang="en-US" sz="5400" dirty="0">
                <a:solidFill>
                  <a:srgbClr val="FFFFFF"/>
                </a:solidFill>
                <a:latin typeface="Poppins Medium"/>
              </a:rPr>
              <a:t>? </a:t>
            </a:r>
          </a:p>
        </p:txBody>
      </p:sp>
      <p:sp>
        <p:nvSpPr>
          <p:cNvPr id="13" name="TextBox 13"/>
          <p:cNvSpPr txBox="1"/>
          <p:nvPr/>
        </p:nvSpPr>
        <p:spPr>
          <a:xfrm>
            <a:off x="6367989" y="4906903"/>
            <a:ext cx="8444787" cy="1661993"/>
          </a:xfrm>
          <a:prstGeom prst="rect">
            <a:avLst/>
          </a:prstGeom>
        </p:spPr>
        <p:txBody>
          <a:bodyPr lIns="0" tIns="0" rIns="0" bIns="0" rtlCol="0" anchor="t">
            <a:spAutoFit/>
          </a:bodyPr>
          <a:lstStyle/>
          <a:p>
            <a:r>
              <a:rPr lang="en-US" sz="5400" dirty="0">
                <a:solidFill>
                  <a:srgbClr val="FFFFFF"/>
                </a:solidFill>
                <a:latin typeface="Poppins Medium"/>
              </a:rPr>
              <a:t>¿</a:t>
            </a:r>
            <a:r>
              <a:rPr lang="en-US" sz="5400" dirty="0" err="1">
                <a:solidFill>
                  <a:srgbClr val="FFFFFF"/>
                </a:solidFill>
                <a:latin typeface="Poppins Medium"/>
              </a:rPr>
              <a:t>Cómo</a:t>
            </a:r>
            <a:r>
              <a:rPr lang="en-US" sz="5400" dirty="0">
                <a:solidFill>
                  <a:srgbClr val="FFFFFF"/>
                </a:solidFill>
                <a:latin typeface="Poppins Medium"/>
              </a:rPr>
              <a:t> </a:t>
            </a:r>
            <a:r>
              <a:rPr lang="en-US" sz="5400" dirty="0" err="1">
                <a:solidFill>
                  <a:srgbClr val="FFFFFF"/>
                </a:solidFill>
                <a:latin typeface="Poppins Medium"/>
              </a:rPr>
              <a:t>te</a:t>
            </a:r>
            <a:r>
              <a:rPr lang="en-US" sz="5400" dirty="0">
                <a:solidFill>
                  <a:srgbClr val="FFFFFF"/>
                </a:solidFill>
                <a:latin typeface="Poppins Medium"/>
              </a:rPr>
              <a:t> </a:t>
            </a:r>
            <a:r>
              <a:rPr lang="en-US" sz="5400" dirty="0" err="1">
                <a:solidFill>
                  <a:srgbClr val="FFFFFF"/>
                </a:solidFill>
                <a:latin typeface="Poppins Medium"/>
              </a:rPr>
              <a:t>sientes</a:t>
            </a:r>
            <a:r>
              <a:rPr lang="en-US" sz="5400" dirty="0">
                <a:solidFill>
                  <a:srgbClr val="FFFFFF"/>
                </a:solidFill>
                <a:latin typeface="Poppins Medium"/>
              </a:rPr>
              <a:t> con el </a:t>
            </a:r>
            <a:r>
              <a:rPr lang="en-US" sz="5400" dirty="0" err="1">
                <a:solidFill>
                  <a:srgbClr val="FFFFFF"/>
                </a:solidFill>
                <a:latin typeface="Poppins Medium"/>
              </a:rPr>
              <a:t>ministerio</a:t>
            </a:r>
            <a:r>
              <a:rPr lang="en-US" sz="5400" dirty="0">
                <a:solidFill>
                  <a:srgbClr val="FFFFFF"/>
                </a:solidFill>
                <a:latin typeface="Poppins Medium"/>
              </a:rPr>
              <a:t>? </a:t>
            </a:r>
          </a:p>
        </p:txBody>
      </p:sp>
      <p:sp>
        <p:nvSpPr>
          <p:cNvPr id="16" name="TextBox 16"/>
          <p:cNvSpPr txBox="1"/>
          <p:nvPr/>
        </p:nvSpPr>
        <p:spPr>
          <a:xfrm>
            <a:off x="11110901" y="7231140"/>
            <a:ext cx="8008608" cy="2492990"/>
          </a:xfrm>
          <a:prstGeom prst="rect">
            <a:avLst/>
          </a:prstGeom>
        </p:spPr>
        <p:txBody>
          <a:bodyPr lIns="0" tIns="0" rIns="0" bIns="0" rtlCol="0" anchor="t">
            <a:spAutoFit/>
          </a:bodyPr>
          <a:lstStyle/>
          <a:p>
            <a:r>
              <a:rPr lang="en-US" sz="5400" dirty="0">
                <a:solidFill>
                  <a:srgbClr val="FFFFFF"/>
                </a:solidFill>
                <a:latin typeface="Poppins Medium"/>
              </a:rPr>
              <a:t>¿Qué es lo </a:t>
            </a:r>
            <a:r>
              <a:rPr lang="en-US" sz="5400" dirty="0" err="1">
                <a:solidFill>
                  <a:srgbClr val="FFFFFF"/>
                </a:solidFill>
                <a:latin typeface="Poppins Medium"/>
              </a:rPr>
              <a:t>más</a:t>
            </a:r>
            <a:r>
              <a:rPr lang="en-US" sz="5400" dirty="0">
                <a:solidFill>
                  <a:srgbClr val="FFFFFF"/>
                </a:solidFill>
                <a:latin typeface="Poppins Medium"/>
              </a:rPr>
              <a:t> </a:t>
            </a:r>
            <a:r>
              <a:rPr lang="en-US" sz="5400" dirty="0" err="1">
                <a:solidFill>
                  <a:srgbClr val="FFFFFF"/>
                </a:solidFill>
                <a:latin typeface="Poppins Medium"/>
              </a:rPr>
              <a:t>gratificante</a:t>
            </a:r>
            <a:r>
              <a:rPr lang="en-US" sz="5400" dirty="0">
                <a:solidFill>
                  <a:srgbClr val="FFFFFF"/>
                </a:solidFill>
                <a:latin typeface="Poppins Medium"/>
              </a:rPr>
              <a:t> de </a:t>
            </a:r>
            <a:r>
              <a:rPr lang="en-US" sz="5400" dirty="0" err="1">
                <a:solidFill>
                  <a:srgbClr val="FFFFFF"/>
                </a:solidFill>
                <a:latin typeface="Poppins Medium"/>
              </a:rPr>
              <a:t>tu</a:t>
            </a:r>
            <a:r>
              <a:rPr lang="en-US" sz="5400" dirty="0">
                <a:solidFill>
                  <a:srgbClr val="FFFFFF"/>
                </a:solidFill>
                <a:latin typeface="Poppins Medium"/>
              </a:rPr>
              <a:t> </a:t>
            </a:r>
            <a:r>
              <a:rPr lang="en-US" sz="5400" dirty="0" err="1">
                <a:solidFill>
                  <a:srgbClr val="FFFFFF"/>
                </a:solidFill>
                <a:latin typeface="Poppins Medium"/>
              </a:rPr>
              <a:t>ministerio</a:t>
            </a:r>
            <a:r>
              <a:rPr lang="en-US" sz="5400" dirty="0">
                <a:solidFill>
                  <a:srgbClr val="FFFFFF"/>
                </a:solidFill>
                <a:latin typeface="Poppins Medium"/>
              </a:rPr>
              <a:t>? </a:t>
            </a:r>
          </a:p>
        </p:txBody>
      </p:sp>
      <p:pic>
        <p:nvPicPr>
          <p:cNvPr id="19" name="Imagen 18">
            <a:extLst>
              <a:ext uri="{FF2B5EF4-FFF2-40B4-BE49-F238E27FC236}">
                <a16:creationId xmlns:a16="http://schemas.microsoft.com/office/drawing/2014/main" id="{B3E2B50B-E565-D846-914D-E32EAFBAFFA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243419" y="-1017212"/>
            <a:ext cx="3429000" cy="3429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additive="base">
                                        <p:cTn id="20" dur="500" fill="hold"/>
                                        <p:tgtEl>
                                          <p:spTgt spid="13"/>
                                        </p:tgtEl>
                                        <p:attrNameLst>
                                          <p:attrName>ppt_x</p:attrName>
                                        </p:attrNameLst>
                                      </p:cBhvr>
                                      <p:tavLst>
                                        <p:tav tm="0">
                                          <p:val>
                                            <p:strVal val="#ppt_x"/>
                                          </p:val>
                                        </p:tav>
                                        <p:tav tm="100000">
                                          <p:val>
                                            <p:strVal val="#ppt_x"/>
                                          </p:val>
                                        </p:tav>
                                      </p:tavLst>
                                    </p:anim>
                                    <p:anim calcmode="lin" valueType="num">
                                      <p:cBhvr additive="base">
                                        <p:cTn id="21" dur="500" fill="hold"/>
                                        <p:tgtEl>
                                          <p:spTgt spid="13"/>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ppt_x"/>
                                          </p:val>
                                        </p:tav>
                                        <p:tav tm="100000">
                                          <p:val>
                                            <p:strVal val="#ppt_x"/>
                                          </p:val>
                                        </p:tav>
                                      </p:tavLst>
                                    </p:anim>
                                    <p:anim calcmode="lin" valueType="num">
                                      <p:cBhvr additive="base">
                                        <p:cTn id="25" dur="500" fill="hold"/>
                                        <p:tgtEl>
                                          <p:spTgt spid="4"/>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additive="base">
                                        <p:cTn id="28" dur="500" fill="hold"/>
                                        <p:tgtEl>
                                          <p:spTgt spid="16"/>
                                        </p:tgtEl>
                                        <p:attrNameLst>
                                          <p:attrName>ppt_x</p:attrName>
                                        </p:attrNameLst>
                                      </p:cBhvr>
                                      <p:tavLst>
                                        <p:tav tm="0">
                                          <p:val>
                                            <p:strVal val="#ppt_x"/>
                                          </p:val>
                                        </p:tav>
                                        <p:tav tm="100000">
                                          <p:val>
                                            <p:strVal val="#ppt_x"/>
                                          </p:val>
                                        </p:tav>
                                      </p:tavLst>
                                    </p:anim>
                                    <p:anim calcmode="lin" valueType="num">
                                      <p:cBhvr additive="base">
                                        <p:cTn id="29" dur="500" fill="hold"/>
                                        <p:tgtEl>
                                          <p:spTgt spid="16"/>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additive="base">
                                        <p:cTn id="32" dur="500" fill="hold"/>
                                        <p:tgtEl>
                                          <p:spTgt spid="5"/>
                                        </p:tgtEl>
                                        <p:attrNameLst>
                                          <p:attrName>ppt_x</p:attrName>
                                        </p:attrNameLst>
                                      </p:cBhvr>
                                      <p:tavLst>
                                        <p:tav tm="0">
                                          <p:val>
                                            <p:strVal val="#ppt_x"/>
                                          </p:val>
                                        </p:tav>
                                        <p:tav tm="100000">
                                          <p:val>
                                            <p:strVal val="#ppt_x"/>
                                          </p:val>
                                        </p:tav>
                                      </p:tavLst>
                                    </p:anim>
                                    <p:anim calcmode="lin" valueType="num">
                                      <p:cBhvr additive="base">
                                        <p:cTn id="3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3" grpId="0"/>
      <p:bldP spid="1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03104" y="3040478"/>
            <a:ext cx="1002342" cy="1042748"/>
          </a:xfrm>
          <a:prstGeom prst="rect">
            <a:avLst/>
          </a:prstGeom>
        </p:spPr>
      </p:pic>
      <p:sp>
        <p:nvSpPr>
          <p:cNvPr id="7" name="TextBox 7"/>
          <p:cNvSpPr txBox="1"/>
          <p:nvPr/>
        </p:nvSpPr>
        <p:spPr>
          <a:xfrm>
            <a:off x="2067236" y="2683433"/>
            <a:ext cx="13325164" cy="1477328"/>
          </a:xfrm>
          <a:prstGeom prst="rect">
            <a:avLst/>
          </a:prstGeom>
        </p:spPr>
        <p:txBody>
          <a:bodyPr wrap="square" lIns="0" tIns="0" rIns="0" bIns="0" rtlCol="0" anchor="t">
            <a:spAutoFit/>
          </a:bodyPr>
          <a:lstStyle/>
          <a:p>
            <a:r>
              <a:rPr lang="en-US" sz="4800" dirty="0">
                <a:solidFill>
                  <a:srgbClr val="FFFFFF"/>
                </a:solidFill>
                <a:latin typeface="Poppins Medium"/>
              </a:rPr>
              <a:t>¿Qué </a:t>
            </a:r>
            <a:r>
              <a:rPr lang="en-US" sz="4800" dirty="0" err="1">
                <a:solidFill>
                  <a:srgbClr val="FFFFFF"/>
                </a:solidFill>
                <a:latin typeface="Poppins Medium"/>
              </a:rPr>
              <a:t>relación</a:t>
            </a:r>
            <a:r>
              <a:rPr lang="en-US" sz="4800" dirty="0">
                <a:solidFill>
                  <a:srgbClr val="FFFFFF"/>
                </a:solidFill>
                <a:latin typeface="Poppins Medium"/>
              </a:rPr>
              <a:t> hay entre </a:t>
            </a:r>
            <a:r>
              <a:rPr lang="en-US" sz="4800" dirty="0" err="1">
                <a:solidFill>
                  <a:srgbClr val="FFFFFF"/>
                </a:solidFill>
                <a:latin typeface="Poppins Medium"/>
              </a:rPr>
              <a:t>tu</a:t>
            </a:r>
            <a:r>
              <a:rPr lang="en-US" sz="4800" dirty="0">
                <a:solidFill>
                  <a:srgbClr val="FFFFFF"/>
                </a:solidFill>
                <a:latin typeface="Poppins Medium"/>
              </a:rPr>
              <a:t> </a:t>
            </a:r>
            <a:r>
              <a:rPr lang="en-US" sz="4800" dirty="0" err="1">
                <a:solidFill>
                  <a:srgbClr val="FFFFFF"/>
                </a:solidFill>
                <a:latin typeface="Poppins Medium"/>
              </a:rPr>
              <a:t>ministerio</a:t>
            </a:r>
            <a:r>
              <a:rPr lang="en-US" sz="4800" dirty="0">
                <a:solidFill>
                  <a:srgbClr val="FFFFFF"/>
                </a:solidFill>
                <a:latin typeface="Poppins Medium"/>
              </a:rPr>
              <a:t> y el </a:t>
            </a:r>
            <a:r>
              <a:rPr lang="en-US" sz="4800" dirty="0" err="1">
                <a:solidFill>
                  <a:srgbClr val="FFFFFF"/>
                </a:solidFill>
                <a:latin typeface="Poppins Medium"/>
              </a:rPr>
              <a:t>llamamiento</a:t>
            </a:r>
            <a:r>
              <a:rPr lang="en-US" sz="4800" dirty="0">
                <a:solidFill>
                  <a:srgbClr val="FFFFFF"/>
                </a:solidFill>
                <a:latin typeface="Poppins Medium"/>
              </a:rPr>
              <a:t> de Dios </a:t>
            </a:r>
            <a:r>
              <a:rPr lang="en-US" sz="4800" dirty="0" err="1">
                <a:solidFill>
                  <a:srgbClr val="FFFFFF"/>
                </a:solidFill>
                <a:latin typeface="Poppins Medium"/>
              </a:rPr>
              <a:t>en</a:t>
            </a:r>
            <a:r>
              <a:rPr lang="en-US" sz="4800" dirty="0">
                <a:solidFill>
                  <a:srgbClr val="FFFFFF"/>
                </a:solidFill>
                <a:latin typeface="Poppins Medium"/>
              </a:rPr>
              <a:t> </a:t>
            </a:r>
            <a:r>
              <a:rPr lang="en-US" sz="4800" dirty="0" err="1">
                <a:solidFill>
                  <a:srgbClr val="FFFFFF"/>
                </a:solidFill>
                <a:latin typeface="Poppins Medium"/>
              </a:rPr>
              <a:t>tu</a:t>
            </a:r>
            <a:r>
              <a:rPr lang="en-US" sz="4800" dirty="0">
                <a:solidFill>
                  <a:srgbClr val="FFFFFF"/>
                </a:solidFill>
                <a:latin typeface="Poppins Medium"/>
              </a:rPr>
              <a:t> </a:t>
            </a:r>
            <a:r>
              <a:rPr lang="en-US" sz="4800" dirty="0" err="1">
                <a:solidFill>
                  <a:srgbClr val="FFFFFF"/>
                </a:solidFill>
                <a:latin typeface="Poppins Medium"/>
              </a:rPr>
              <a:t>vida</a:t>
            </a:r>
            <a:r>
              <a:rPr lang="en-US" sz="4800" dirty="0">
                <a:solidFill>
                  <a:srgbClr val="FFFFFF"/>
                </a:solidFill>
                <a:latin typeface="Poppins Medium"/>
              </a:rPr>
              <a:t>? </a:t>
            </a:r>
          </a:p>
        </p:txBody>
      </p:sp>
      <p:sp>
        <p:nvSpPr>
          <p:cNvPr id="10" name="TextBox 10"/>
          <p:cNvSpPr txBox="1"/>
          <p:nvPr/>
        </p:nvSpPr>
        <p:spPr>
          <a:xfrm>
            <a:off x="10082183" y="4768132"/>
            <a:ext cx="7674785" cy="2215991"/>
          </a:xfrm>
          <a:prstGeom prst="rect">
            <a:avLst/>
          </a:prstGeom>
        </p:spPr>
        <p:txBody>
          <a:bodyPr lIns="0" tIns="0" rIns="0" bIns="0" rtlCol="0" anchor="t">
            <a:spAutoFit/>
          </a:bodyPr>
          <a:lstStyle/>
          <a:p>
            <a:r>
              <a:rPr lang="en-US" sz="4800" dirty="0">
                <a:solidFill>
                  <a:srgbClr val="FFFFFF"/>
                </a:solidFill>
                <a:latin typeface="Poppins Medium"/>
              </a:rPr>
              <a:t>¿Por qué </a:t>
            </a:r>
            <a:r>
              <a:rPr lang="en-US" sz="4800" dirty="0" err="1">
                <a:solidFill>
                  <a:srgbClr val="FFFFFF"/>
                </a:solidFill>
                <a:latin typeface="Poppins Medium"/>
              </a:rPr>
              <a:t>razón</a:t>
            </a:r>
            <a:r>
              <a:rPr lang="en-US" sz="4800" dirty="0">
                <a:solidFill>
                  <a:srgbClr val="FFFFFF"/>
                </a:solidFill>
                <a:latin typeface="Poppins Medium"/>
              </a:rPr>
              <a:t> </a:t>
            </a:r>
            <a:r>
              <a:rPr lang="en-US" sz="4800" dirty="0" err="1">
                <a:solidFill>
                  <a:srgbClr val="FFFFFF"/>
                </a:solidFill>
                <a:latin typeface="Poppins Medium"/>
              </a:rPr>
              <a:t>te</a:t>
            </a:r>
            <a:r>
              <a:rPr lang="en-US" sz="4800" dirty="0">
                <a:solidFill>
                  <a:srgbClr val="FFFFFF"/>
                </a:solidFill>
                <a:latin typeface="Poppins Medium"/>
              </a:rPr>
              <a:t> </a:t>
            </a:r>
            <a:r>
              <a:rPr lang="en-US" sz="4800" dirty="0" err="1">
                <a:solidFill>
                  <a:srgbClr val="FFFFFF"/>
                </a:solidFill>
                <a:latin typeface="Poppins Medium"/>
              </a:rPr>
              <a:t>condujo</a:t>
            </a:r>
            <a:r>
              <a:rPr lang="en-US" sz="4800" dirty="0">
                <a:solidFill>
                  <a:srgbClr val="FFFFFF"/>
                </a:solidFill>
                <a:latin typeface="Poppins Medium"/>
              </a:rPr>
              <a:t> Dios a </a:t>
            </a:r>
            <a:r>
              <a:rPr lang="en-US" sz="4800" dirty="0" err="1">
                <a:solidFill>
                  <a:srgbClr val="FFFFFF"/>
                </a:solidFill>
                <a:latin typeface="Poppins Medium"/>
              </a:rPr>
              <a:t>este</a:t>
            </a:r>
            <a:r>
              <a:rPr lang="en-US" sz="4800" dirty="0">
                <a:solidFill>
                  <a:srgbClr val="FFFFFF"/>
                </a:solidFill>
                <a:latin typeface="Poppins Medium"/>
              </a:rPr>
              <a:t> </a:t>
            </a:r>
            <a:r>
              <a:rPr lang="en-US" sz="4800" dirty="0" err="1">
                <a:solidFill>
                  <a:srgbClr val="FFFFFF"/>
                </a:solidFill>
                <a:latin typeface="Poppins Medium"/>
              </a:rPr>
              <a:t>ministerio</a:t>
            </a:r>
            <a:r>
              <a:rPr lang="en-US" sz="4800" dirty="0">
                <a:solidFill>
                  <a:srgbClr val="FFFFFF"/>
                </a:solidFill>
                <a:latin typeface="Poppins Medium"/>
              </a:rPr>
              <a:t>? </a:t>
            </a:r>
          </a:p>
        </p:txBody>
      </p:sp>
      <p:pic>
        <p:nvPicPr>
          <p:cNvPr id="13" name="Picture 1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660169" y="5234635"/>
            <a:ext cx="1034729" cy="1076441"/>
          </a:xfrm>
          <a:prstGeom prst="rect">
            <a:avLst/>
          </a:prstGeom>
        </p:spPr>
      </p:pic>
      <p:sp>
        <p:nvSpPr>
          <p:cNvPr id="14" name="TextBox 14"/>
          <p:cNvSpPr txBox="1"/>
          <p:nvPr/>
        </p:nvSpPr>
        <p:spPr>
          <a:xfrm>
            <a:off x="2067236" y="7677112"/>
            <a:ext cx="10393469" cy="1477328"/>
          </a:xfrm>
          <a:prstGeom prst="rect">
            <a:avLst/>
          </a:prstGeom>
        </p:spPr>
        <p:txBody>
          <a:bodyPr wrap="square" lIns="0" tIns="0" rIns="0" bIns="0" rtlCol="0" anchor="t">
            <a:spAutoFit/>
          </a:bodyPr>
          <a:lstStyle/>
          <a:p>
            <a:r>
              <a:rPr lang="en-US" sz="4800" dirty="0">
                <a:solidFill>
                  <a:srgbClr val="FFFFFF"/>
                </a:solidFill>
                <a:latin typeface="Poppins Medium"/>
              </a:rPr>
              <a:t>¿</a:t>
            </a:r>
            <a:r>
              <a:rPr lang="en-US" sz="4800" dirty="0" err="1">
                <a:solidFill>
                  <a:srgbClr val="FFFFFF"/>
                </a:solidFill>
                <a:latin typeface="Poppins Medium"/>
              </a:rPr>
              <a:t>Cómo</a:t>
            </a:r>
            <a:r>
              <a:rPr lang="en-US" sz="4800" dirty="0">
                <a:solidFill>
                  <a:srgbClr val="FFFFFF"/>
                </a:solidFill>
                <a:latin typeface="Poppins Medium"/>
              </a:rPr>
              <a:t> vas </a:t>
            </a:r>
            <a:r>
              <a:rPr lang="en-US" sz="4800" dirty="0" err="1">
                <a:solidFill>
                  <a:srgbClr val="FFFFFF"/>
                </a:solidFill>
                <a:latin typeface="Poppins Medium"/>
              </a:rPr>
              <a:t>aplicar</a:t>
            </a:r>
            <a:r>
              <a:rPr lang="en-US" sz="4800" dirty="0">
                <a:solidFill>
                  <a:srgbClr val="FFFFFF"/>
                </a:solidFill>
                <a:latin typeface="Poppins Medium"/>
              </a:rPr>
              <a:t> lo </a:t>
            </a:r>
            <a:r>
              <a:rPr lang="en-US" sz="4800" dirty="0" err="1">
                <a:solidFill>
                  <a:srgbClr val="FFFFFF"/>
                </a:solidFill>
                <a:latin typeface="Poppins Medium"/>
              </a:rPr>
              <a:t>aprendido</a:t>
            </a:r>
            <a:r>
              <a:rPr lang="en-US" sz="4800" dirty="0">
                <a:solidFill>
                  <a:srgbClr val="FFFFFF"/>
                </a:solidFill>
                <a:latin typeface="Poppins Medium"/>
              </a:rPr>
              <a:t> </a:t>
            </a:r>
            <a:r>
              <a:rPr lang="en-US" sz="4800" dirty="0" err="1">
                <a:solidFill>
                  <a:srgbClr val="FFFFFF"/>
                </a:solidFill>
                <a:latin typeface="Poppins Medium"/>
              </a:rPr>
              <a:t>en</a:t>
            </a:r>
            <a:r>
              <a:rPr lang="en-US" sz="4800" dirty="0">
                <a:solidFill>
                  <a:srgbClr val="FFFFFF"/>
                </a:solidFill>
                <a:latin typeface="Poppins Medium"/>
              </a:rPr>
              <a:t> </a:t>
            </a:r>
            <a:r>
              <a:rPr lang="en-US" sz="4800" dirty="0" err="1">
                <a:solidFill>
                  <a:srgbClr val="FFFFFF"/>
                </a:solidFill>
                <a:latin typeface="Poppins Medium"/>
              </a:rPr>
              <a:t>tu</a:t>
            </a:r>
            <a:r>
              <a:rPr lang="en-US" sz="4800" dirty="0">
                <a:solidFill>
                  <a:srgbClr val="FFFFFF"/>
                </a:solidFill>
                <a:latin typeface="Poppins Medium"/>
              </a:rPr>
              <a:t> </a:t>
            </a:r>
            <a:r>
              <a:rPr lang="en-US" sz="4800" dirty="0" err="1">
                <a:solidFill>
                  <a:srgbClr val="FFFFFF"/>
                </a:solidFill>
                <a:latin typeface="Poppins Medium"/>
              </a:rPr>
              <a:t>vida</a:t>
            </a:r>
            <a:r>
              <a:rPr lang="en-US" sz="4800" dirty="0">
                <a:solidFill>
                  <a:srgbClr val="FFFFFF"/>
                </a:solidFill>
                <a:latin typeface="Poppins Medium"/>
              </a:rPr>
              <a:t> personal?</a:t>
            </a:r>
          </a:p>
        </p:txBody>
      </p:sp>
      <p:pic>
        <p:nvPicPr>
          <p:cNvPr id="17" name="Picture 1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924353" y="7880860"/>
            <a:ext cx="1028376" cy="1069832"/>
          </a:xfrm>
          <a:prstGeom prst="rect">
            <a:avLst/>
          </a:prstGeom>
        </p:spPr>
      </p:pic>
      <p:pic>
        <p:nvPicPr>
          <p:cNvPr id="18" name="Picture 18"/>
          <p:cNvPicPr>
            <a:picLocks noChangeAspect="1"/>
          </p:cNvPicPr>
          <p:nvPr/>
        </p:nvPicPr>
        <p:blipFill>
          <a:blip r:embed="rId4"/>
          <a:srcRect/>
          <a:stretch>
            <a:fillRect/>
          </a:stretch>
        </p:blipFill>
        <p:spPr>
          <a:xfrm>
            <a:off x="15758197" y="7420293"/>
            <a:ext cx="2395406" cy="2851674"/>
          </a:xfrm>
          <a:prstGeom prst="rect">
            <a:avLst/>
          </a:prstGeom>
        </p:spPr>
      </p:pic>
      <p:sp>
        <p:nvSpPr>
          <p:cNvPr id="20" name="TextBox 7">
            <a:extLst>
              <a:ext uri="{FF2B5EF4-FFF2-40B4-BE49-F238E27FC236}">
                <a16:creationId xmlns:a16="http://schemas.microsoft.com/office/drawing/2014/main" id="{E6E57631-EC7C-0347-B3FB-08656897EA6E}"/>
              </a:ext>
            </a:extLst>
          </p:cNvPr>
          <p:cNvSpPr txBox="1"/>
          <p:nvPr/>
        </p:nvSpPr>
        <p:spPr>
          <a:xfrm>
            <a:off x="1768675" y="744879"/>
            <a:ext cx="16875670" cy="615553"/>
          </a:xfrm>
          <a:prstGeom prst="rect">
            <a:avLst/>
          </a:prstGeom>
        </p:spPr>
        <p:txBody>
          <a:bodyPr wrap="square" lIns="0" tIns="0" rIns="0" bIns="0" rtlCol="0" anchor="t">
            <a:spAutoFit/>
          </a:bodyPr>
          <a:lstStyle/>
          <a:p>
            <a:pPr algn="just"/>
            <a:r>
              <a:rPr lang="en-US" sz="4000" dirty="0">
                <a:solidFill>
                  <a:srgbClr val="FAFF00"/>
                </a:solidFill>
                <a:latin typeface="Cardo"/>
              </a:rPr>
              <a:t>PREGUNTAR/PREGUNTAS POTENTES/EJEMPLOS</a:t>
            </a:r>
          </a:p>
        </p:txBody>
      </p:sp>
      <p:pic>
        <p:nvPicPr>
          <p:cNvPr id="21" name="Imagen 20">
            <a:extLst>
              <a:ext uri="{FF2B5EF4-FFF2-40B4-BE49-F238E27FC236}">
                <a16:creationId xmlns:a16="http://schemas.microsoft.com/office/drawing/2014/main" id="{3D299189-E7A6-B04D-8118-CD6D954748F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243419" y="-1017212"/>
            <a:ext cx="3429000" cy="3429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fill="hold"/>
                                        <p:tgtEl>
                                          <p:spTgt spid="13"/>
                                        </p:tgtEl>
                                        <p:attrNameLst>
                                          <p:attrName>ppt_x</p:attrName>
                                        </p:attrNameLst>
                                      </p:cBhvr>
                                      <p:tavLst>
                                        <p:tav tm="0">
                                          <p:val>
                                            <p:strVal val="#ppt_x"/>
                                          </p:val>
                                        </p:tav>
                                        <p:tav tm="100000">
                                          <p:val>
                                            <p:strVal val="#ppt_x"/>
                                          </p:val>
                                        </p:tav>
                                      </p:tavLst>
                                    </p:anim>
                                    <p:anim calcmode="lin" valueType="num">
                                      <p:cBhvr additive="base">
                                        <p:cTn id="22" dur="500" fill="hold"/>
                                        <p:tgtEl>
                                          <p:spTgt spid="13"/>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500" fill="hold"/>
                                        <p:tgtEl>
                                          <p:spTgt spid="17"/>
                                        </p:tgtEl>
                                        <p:attrNameLst>
                                          <p:attrName>ppt_x</p:attrName>
                                        </p:attrNameLst>
                                      </p:cBhvr>
                                      <p:tavLst>
                                        <p:tav tm="0">
                                          <p:val>
                                            <p:strVal val="#ppt_x"/>
                                          </p:val>
                                        </p:tav>
                                        <p:tav tm="100000">
                                          <p:val>
                                            <p:strVal val="#ppt_x"/>
                                          </p:val>
                                        </p:tav>
                                      </p:tavLst>
                                    </p:anim>
                                    <p:anim calcmode="lin" valueType="num">
                                      <p:cBhvr additive="base">
                                        <p:cTn id="30" dur="500" fill="hold"/>
                                        <p:tgtEl>
                                          <p:spTgt spid="17"/>
                                        </p:tgtEl>
                                        <p:attrNameLst>
                                          <p:attrName>ppt_y</p:attrName>
                                        </p:attrNameLst>
                                      </p:cBhvr>
                                      <p:tavLst>
                                        <p:tav tm="0">
                                          <p:val>
                                            <p:strVal val="1+#ppt_h/2"/>
                                          </p:val>
                                        </p:tav>
                                        <p:tav tm="100000">
                                          <p:val>
                                            <p:strVal val="#ppt_y"/>
                                          </p:val>
                                        </p:tav>
                                      </p:tavLst>
                                    </p:anim>
                                  </p:childTnLst>
                                </p:cTn>
                              </p:par>
                              <p:par>
                                <p:cTn id="31" presetID="10" presetClass="entr" presetSubtype="0"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4" grpId="0"/>
      <p:bldP spid="2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a:srcRect/>
          <a:stretch>
            <a:fillRect/>
          </a:stretch>
        </p:blipFill>
        <p:spPr>
          <a:xfrm>
            <a:off x="3183669" y="2277262"/>
            <a:ext cx="11920662" cy="6981038"/>
          </a:xfrm>
          <a:prstGeom prst="rect">
            <a:avLst/>
          </a:prstGeom>
        </p:spPr>
      </p:pic>
      <p:sp>
        <p:nvSpPr>
          <p:cNvPr id="4" name="TextBox 4"/>
          <p:cNvSpPr txBox="1"/>
          <p:nvPr/>
        </p:nvSpPr>
        <p:spPr>
          <a:xfrm>
            <a:off x="694346" y="639365"/>
            <a:ext cx="16398054" cy="1231106"/>
          </a:xfrm>
          <a:prstGeom prst="rect">
            <a:avLst/>
          </a:prstGeom>
        </p:spPr>
        <p:txBody>
          <a:bodyPr wrap="square" lIns="0" tIns="0" rIns="0" bIns="0" rtlCol="0" anchor="t">
            <a:spAutoFit/>
          </a:bodyPr>
          <a:lstStyle/>
          <a:p>
            <a:pPr algn="just"/>
            <a:r>
              <a:rPr lang="en-US" sz="8000" dirty="0">
                <a:solidFill>
                  <a:srgbClr val="FAFF00"/>
                </a:solidFill>
                <a:latin typeface="Cardo"/>
              </a:rPr>
              <a:t>PREGUNTAR / PRÁCTICA</a:t>
            </a:r>
          </a:p>
        </p:txBody>
      </p:sp>
      <p:pic>
        <p:nvPicPr>
          <p:cNvPr id="7" name="Imagen 6">
            <a:extLst>
              <a:ext uri="{FF2B5EF4-FFF2-40B4-BE49-F238E27FC236}">
                <a16:creationId xmlns:a16="http://schemas.microsoft.com/office/drawing/2014/main" id="{C3142B1C-2CA9-F640-90D5-73134AFC8B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97000" y="-1485900"/>
            <a:ext cx="4572000" cy="4572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grpSp>
        <p:nvGrpSpPr>
          <p:cNvPr id="3" name="Group 3"/>
          <p:cNvGrpSpPr/>
          <p:nvPr/>
        </p:nvGrpSpPr>
        <p:grpSpPr>
          <a:xfrm>
            <a:off x="10239828" y="7207563"/>
            <a:ext cx="6882373" cy="2019328"/>
            <a:chOff x="-454135" y="0"/>
            <a:chExt cx="9176497" cy="2692437"/>
          </a:xfrm>
        </p:grpSpPr>
        <p:sp>
          <p:nvSpPr>
            <p:cNvPr id="4" name="TextBox 4"/>
            <p:cNvSpPr txBox="1"/>
            <p:nvPr/>
          </p:nvSpPr>
          <p:spPr>
            <a:xfrm>
              <a:off x="-454135" y="938177"/>
              <a:ext cx="6621202" cy="810991"/>
            </a:xfrm>
            <a:prstGeom prst="rect">
              <a:avLst/>
            </a:prstGeom>
          </p:spPr>
          <p:txBody>
            <a:bodyPr lIns="0" tIns="0" rIns="0" bIns="0" rtlCol="0" anchor="t">
              <a:spAutoFit/>
            </a:bodyPr>
            <a:lstStyle/>
            <a:p>
              <a:pPr algn="ctr">
                <a:lnSpc>
                  <a:spcPts val="4304"/>
                </a:lnSpc>
              </a:pPr>
              <a:r>
                <a:rPr lang="en-US" sz="6600" u="sng" dirty="0" err="1">
                  <a:solidFill>
                    <a:srgbClr val="A6A6A6"/>
                  </a:solidFill>
                  <a:latin typeface="Aileron Regular"/>
                </a:rPr>
                <a:t>Directivas</a:t>
              </a:r>
              <a:endParaRPr lang="en-US" sz="6600" u="sng" dirty="0">
                <a:solidFill>
                  <a:srgbClr val="A6A6A6"/>
                </a:solidFill>
                <a:latin typeface="Aileron Regular"/>
              </a:endParaRPr>
            </a:p>
          </p:txBody>
        </p:sp>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029925" y="0"/>
              <a:ext cx="2692437" cy="2692437"/>
            </a:xfrm>
            <a:prstGeom prst="rect">
              <a:avLst/>
            </a:prstGeom>
          </p:spPr>
        </p:pic>
      </p:grpSp>
      <p:grpSp>
        <p:nvGrpSpPr>
          <p:cNvPr id="8" name="Group 8"/>
          <p:cNvGrpSpPr/>
          <p:nvPr/>
        </p:nvGrpSpPr>
        <p:grpSpPr>
          <a:xfrm>
            <a:off x="5980287" y="4215875"/>
            <a:ext cx="5868421" cy="1942122"/>
            <a:chOff x="234668" y="116380"/>
            <a:chExt cx="7824562" cy="2589496"/>
          </a:xfrm>
        </p:grpSpPr>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6081797" y="116380"/>
              <a:ext cx="1977433" cy="2589496"/>
            </a:xfrm>
            <a:prstGeom prst="rect">
              <a:avLst/>
            </a:prstGeom>
          </p:spPr>
        </p:pic>
        <p:sp>
          <p:nvSpPr>
            <p:cNvPr id="10" name="TextBox 10"/>
            <p:cNvSpPr txBox="1"/>
            <p:nvPr/>
          </p:nvSpPr>
          <p:spPr>
            <a:xfrm>
              <a:off x="234668" y="1353213"/>
              <a:ext cx="5847129" cy="810991"/>
            </a:xfrm>
            <a:prstGeom prst="rect">
              <a:avLst/>
            </a:prstGeom>
          </p:spPr>
          <p:txBody>
            <a:bodyPr lIns="0" tIns="0" rIns="0" bIns="0" rtlCol="0" anchor="t">
              <a:spAutoFit/>
            </a:bodyPr>
            <a:lstStyle/>
            <a:p>
              <a:pPr algn="ctr">
                <a:lnSpc>
                  <a:spcPts val="4304"/>
                </a:lnSpc>
              </a:pPr>
              <a:r>
                <a:rPr lang="en-US" sz="6600" u="sng" dirty="0" err="1">
                  <a:solidFill>
                    <a:srgbClr val="A6A6A6"/>
                  </a:solidFill>
                  <a:latin typeface="Aileron Regular"/>
                </a:rPr>
                <a:t>Abiertas</a:t>
              </a:r>
              <a:endParaRPr lang="en-US" sz="6600" u="sng" dirty="0">
                <a:solidFill>
                  <a:srgbClr val="A6A6A6"/>
                </a:solidFill>
                <a:latin typeface="Aileron Regular"/>
              </a:endParaRPr>
            </a:p>
          </p:txBody>
        </p:sp>
      </p:grpSp>
      <p:sp>
        <p:nvSpPr>
          <p:cNvPr id="13" name="TextBox 13"/>
          <p:cNvSpPr txBox="1"/>
          <p:nvPr/>
        </p:nvSpPr>
        <p:spPr>
          <a:xfrm>
            <a:off x="3625566" y="879230"/>
            <a:ext cx="14031086" cy="1354217"/>
          </a:xfrm>
          <a:prstGeom prst="rect">
            <a:avLst/>
          </a:prstGeom>
        </p:spPr>
        <p:txBody>
          <a:bodyPr wrap="square" lIns="0" tIns="0" rIns="0" bIns="0" rtlCol="0" anchor="t">
            <a:spAutoFit/>
          </a:bodyPr>
          <a:lstStyle/>
          <a:p>
            <a:pPr algn="r"/>
            <a:r>
              <a:rPr lang="en-US" sz="4400" dirty="0">
                <a:solidFill>
                  <a:srgbClr val="FAFF00"/>
                </a:solidFill>
                <a:latin typeface="Cardo"/>
              </a:rPr>
              <a:t>PREGUNTAR / </a:t>
            </a:r>
          </a:p>
          <a:p>
            <a:pPr algn="r"/>
            <a:r>
              <a:rPr lang="en-US" sz="4400" dirty="0">
                <a:solidFill>
                  <a:srgbClr val="FAFF00"/>
                </a:solidFill>
                <a:latin typeface="Cardo"/>
              </a:rPr>
              <a:t>TIPOS DE PREGUNTAS</a:t>
            </a:r>
          </a:p>
        </p:txBody>
      </p:sp>
      <p:grpSp>
        <p:nvGrpSpPr>
          <p:cNvPr id="16" name="Group 16"/>
          <p:cNvGrpSpPr/>
          <p:nvPr/>
        </p:nvGrpSpPr>
        <p:grpSpPr>
          <a:xfrm>
            <a:off x="348433" y="1028700"/>
            <a:ext cx="6085930" cy="2217723"/>
            <a:chOff x="19026" y="0"/>
            <a:chExt cx="8114573" cy="2956964"/>
          </a:xfrm>
        </p:grpSpPr>
        <p:pic>
          <p:nvPicPr>
            <p:cNvPr id="17" name="Picture 1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5875554" y="0"/>
              <a:ext cx="2258045" cy="2956964"/>
            </a:xfrm>
            <a:prstGeom prst="rect">
              <a:avLst/>
            </a:prstGeom>
          </p:spPr>
        </p:pic>
        <p:sp>
          <p:nvSpPr>
            <p:cNvPr id="18" name="TextBox 18"/>
            <p:cNvSpPr txBox="1"/>
            <p:nvPr/>
          </p:nvSpPr>
          <p:spPr>
            <a:xfrm>
              <a:off x="19026" y="1400127"/>
              <a:ext cx="5845833" cy="810991"/>
            </a:xfrm>
            <a:prstGeom prst="rect">
              <a:avLst/>
            </a:prstGeom>
          </p:spPr>
          <p:txBody>
            <a:bodyPr lIns="0" tIns="0" rIns="0" bIns="0" rtlCol="0" anchor="t">
              <a:spAutoFit/>
            </a:bodyPr>
            <a:lstStyle/>
            <a:p>
              <a:pPr algn="ctr">
                <a:lnSpc>
                  <a:spcPts val="4304"/>
                </a:lnSpc>
              </a:pPr>
              <a:r>
                <a:rPr lang="en-US" sz="6600" u="sng" dirty="0" err="1">
                  <a:solidFill>
                    <a:srgbClr val="A6A6A6"/>
                  </a:solidFill>
                  <a:latin typeface="Aileron Regular"/>
                </a:rPr>
                <a:t>Cerradas</a:t>
              </a:r>
              <a:endParaRPr lang="en-US" sz="6600" u="sng" dirty="0">
                <a:solidFill>
                  <a:srgbClr val="A6A6A6"/>
                </a:solidFill>
                <a:latin typeface="Aileron Regular"/>
              </a:endParaRPr>
            </a:p>
          </p:txBody>
        </p:sp>
      </p:grpSp>
      <p:pic>
        <p:nvPicPr>
          <p:cNvPr id="21" name="Imagen 20">
            <a:extLst>
              <a:ext uri="{FF2B5EF4-FFF2-40B4-BE49-F238E27FC236}">
                <a16:creationId xmlns:a16="http://schemas.microsoft.com/office/drawing/2014/main" id="{7350B28B-CEFA-7444-8633-6A556973962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28373" y="7911196"/>
            <a:ext cx="3429000" cy="3429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additive="base">
                                        <p:cTn id="12" dur="500" fill="hold"/>
                                        <p:tgtEl>
                                          <p:spTgt spid="16"/>
                                        </p:tgtEl>
                                        <p:attrNameLst>
                                          <p:attrName>ppt_x</p:attrName>
                                        </p:attrNameLst>
                                      </p:cBhvr>
                                      <p:tavLst>
                                        <p:tav tm="0">
                                          <p:val>
                                            <p:strVal val="#ppt_x"/>
                                          </p:val>
                                        </p:tav>
                                        <p:tav tm="100000">
                                          <p:val>
                                            <p:strVal val="#ppt_x"/>
                                          </p:val>
                                        </p:tav>
                                      </p:tavLst>
                                    </p:anim>
                                    <p:anim calcmode="lin" valueType="num">
                                      <p:cBhvr additive="base">
                                        <p:cTn id="13"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ppt_x"/>
                                          </p:val>
                                        </p:tav>
                                        <p:tav tm="100000">
                                          <p:val>
                                            <p:strVal val="#ppt_x"/>
                                          </p:val>
                                        </p:tav>
                                      </p:tavLst>
                                    </p:anim>
                                    <p:anim calcmode="lin" valueType="num">
                                      <p:cBhvr additive="base">
                                        <p:cTn id="1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additive="base">
                                        <p:cTn id="24" dur="500" fill="hold"/>
                                        <p:tgtEl>
                                          <p:spTgt spid="3"/>
                                        </p:tgtEl>
                                        <p:attrNameLst>
                                          <p:attrName>ppt_x</p:attrName>
                                        </p:attrNameLst>
                                      </p:cBhvr>
                                      <p:tavLst>
                                        <p:tav tm="0">
                                          <p:val>
                                            <p:strVal val="#ppt_x"/>
                                          </p:val>
                                        </p:tav>
                                        <p:tav tm="100000">
                                          <p:val>
                                            <p:strVal val="#ppt_x"/>
                                          </p:val>
                                        </p:tav>
                                      </p:tavLst>
                                    </p:anim>
                                    <p:anim calcmode="lin" valueType="num">
                                      <p:cBhvr additive="base">
                                        <p:cTn id="2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3" name="TextBox 3"/>
          <p:cNvSpPr txBox="1"/>
          <p:nvPr/>
        </p:nvSpPr>
        <p:spPr>
          <a:xfrm>
            <a:off x="762000" y="2691363"/>
            <a:ext cx="6123342" cy="2031325"/>
          </a:xfrm>
          <a:prstGeom prst="rect">
            <a:avLst/>
          </a:prstGeom>
        </p:spPr>
        <p:txBody>
          <a:bodyPr lIns="0" tIns="0" rIns="0" bIns="0" rtlCol="0" anchor="t">
            <a:spAutoFit/>
          </a:bodyPr>
          <a:lstStyle/>
          <a:p>
            <a:pPr algn="ctr"/>
            <a:r>
              <a:rPr lang="en-US" sz="6600" u="sng" dirty="0" err="1">
                <a:solidFill>
                  <a:srgbClr val="A6A6A6"/>
                </a:solidFill>
                <a:latin typeface="Aileron Regular"/>
              </a:rPr>
              <a:t>Sobre</a:t>
            </a:r>
            <a:r>
              <a:rPr lang="en-US" sz="6600" u="sng" dirty="0">
                <a:solidFill>
                  <a:srgbClr val="A6A6A6"/>
                </a:solidFill>
                <a:latin typeface="Aileron Regular"/>
              </a:rPr>
              <a:t> </a:t>
            </a:r>
          </a:p>
          <a:p>
            <a:pPr algn="ctr"/>
            <a:r>
              <a:rPr lang="en-US" sz="6600" u="sng" dirty="0" err="1">
                <a:solidFill>
                  <a:srgbClr val="A6A6A6"/>
                </a:solidFill>
                <a:latin typeface="Aileron Regular"/>
              </a:rPr>
              <a:t>emociones</a:t>
            </a:r>
            <a:endParaRPr lang="en-US" sz="6600" u="sng" dirty="0">
              <a:solidFill>
                <a:srgbClr val="A6A6A6"/>
              </a:solidFill>
              <a:latin typeface="Aileron Regular"/>
            </a:endParaRPr>
          </a:p>
        </p:txBody>
      </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402017" y="2336035"/>
            <a:ext cx="2741983" cy="2741983"/>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3639094" y="6284830"/>
            <a:ext cx="2111510" cy="2168432"/>
          </a:xfrm>
          <a:prstGeom prst="rect">
            <a:avLst/>
          </a:prstGeom>
        </p:spPr>
      </p:pic>
      <p:sp>
        <p:nvSpPr>
          <p:cNvPr id="13" name="TextBox 13"/>
          <p:cNvSpPr txBox="1"/>
          <p:nvPr/>
        </p:nvSpPr>
        <p:spPr>
          <a:xfrm>
            <a:off x="7872829" y="6353383"/>
            <a:ext cx="6830041" cy="2031325"/>
          </a:xfrm>
          <a:prstGeom prst="rect">
            <a:avLst/>
          </a:prstGeom>
        </p:spPr>
        <p:txBody>
          <a:bodyPr lIns="0" tIns="0" rIns="0" bIns="0" rtlCol="0" anchor="t">
            <a:spAutoFit/>
          </a:bodyPr>
          <a:lstStyle/>
          <a:p>
            <a:pPr algn="ctr"/>
            <a:r>
              <a:rPr lang="en-US" sz="6600" u="sng" dirty="0" err="1">
                <a:solidFill>
                  <a:srgbClr val="A6A6A6"/>
                </a:solidFill>
                <a:latin typeface="Aileron Regular"/>
              </a:rPr>
              <a:t>Sobre</a:t>
            </a:r>
            <a:r>
              <a:rPr lang="en-US" sz="6600" u="sng" dirty="0">
                <a:solidFill>
                  <a:srgbClr val="A6A6A6"/>
                </a:solidFill>
                <a:latin typeface="Aileron Regular"/>
              </a:rPr>
              <a:t> </a:t>
            </a:r>
          </a:p>
          <a:p>
            <a:pPr algn="ctr"/>
            <a:r>
              <a:rPr lang="en-US" sz="6600" u="sng" dirty="0" err="1">
                <a:solidFill>
                  <a:srgbClr val="A6A6A6"/>
                </a:solidFill>
                <a:latin typeface="Aileron Regular"/>
              </a:rPr>
              <a:t>hechos</a:t>
            </a:r>
            <a:endParaRPr lang="en-US" sz="6600" u="sng" dirty="0">
              <a:solidFill>
                <a:srgbClr val="A6A6A6"/>
              </a:solidFill>
              <a:latin typeface="Aileron Regular"/>
            </a:endParaRPr>
          </a:p>
        </p:txBody>
      </p:sp>
      <p:sp>
        <p:nvSpPr>
          <p:cNvPr id="20" name="TextBox 13">
            <a:extLst>
              <a:ext uri="{FF2B5EF4-FFF2-40B4-BE49-F238E27FC236}">
                <a16:creationId xmlns:a16="http://schemas.microsoft.com/office/drawing/2014/main" id="{3B2226EA-FD7C-0743-BFD2-529412477728}"/>
              </a:ext>
            </a:extLst>
          </p:cNvPr>
          <p:cNvSpPr txBox="1"/>
          <p:nvPr/>
        </p:nvSpPr>
        <p:spPr>
          <a:xfrm>
            <a:off x="3625566" y="879230"/>
            <a:ext cx="14031086" cy="1354217"/>
          </a:xfrm>
          <a:prstGeom prst="rect">
            <a:avLst/>
          </a:prstGeom>
        </p:spPr>
        <p:txBody>
          <a:bodyPr wrap="square" lIns="0" tIns="0" rIns="0" bIns="0" rtlCol="0" anchor="t">
            <a:spAutoFit/>
          </a:bodyPr>
          <a:lstStyle/>
          <a:p>
            <a:pPr algn="r"/>
            <a:r>
              <a:rPr lang="en-US" sz="4400" dirty="0">
                <a:solidFill>
                  <a:srgbClr val="FAFF00"/>
                </a:solidFill>
                <a:latin typeface="Cardo"/>
              </a:rPr>
              <a:t>PREGUNTAR / </a:t>
            </a:r>
          </a:p>
          <a:p>
            <a:pPr algn="r"/>
            <a:r>
              <a:rPr lang="en-US" sz="4400" dirty="0">
                <a:solidFill>
                  <a:srgbClr val="FAFF00"/>
                </a:solidFill>
                <a:latin typeface="Cardo"/>
              </a:rPr>
              <a:t>TIPOS DE PREGUNTAS</a:t>
            </a:r>
          </a:p>
        </p:txBody>
      </p:sp>
      <p:pic>
        <p:nvPicPr>
          <p:cNvPr id="21" name="Imagen 20">
            <a:extLst>
              <a:ext uri="{FF2B5EF4-FFF2-40B4-BE49-F238E27FC236}">
                <a16:creationId xmlns:a16="http://schemas.microsoft.com/office/drawing/2014/main" id="{CE356122-33F2-D742-9E32-68D64E6390D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7814" y="7734300"/>
            <a:ext cx="3429000" cy="3429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par>
                                <p:cTn id="15" presetID="10"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501784" y="2256773"/>
            <a:ext cx="2462677" cy="2814488"/>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3493914" y="6211214"/>
            <a:ext cx="2138499" cy="2372814"/>
          </a:xfrm>
          <a:prstGeom prst="rect">
            <a:avLst/>
          </a:prstGeom>
        </p:spPr>
      </p:pic>
      <p:sp>
        <p:nvSpPr>
          <p:cNvPr id="5" name="TextBox 5"/>
          <p:cNvSpPr txBox="1"/>
          <p:nvPr/>
        </p:nvSpPr>
        <p:spPr>
          <a:xfrm>
            <a:off x="563894" y="3326777"/>
            <a:ext cx="6123342" cy="674480"/>
          </a:xfrm>
          <a:prstGeom prst="rect">
            <a:avLst/>
          </a:prstGeom>
        </p:spPr>
        <p:txBody>
          <a:bodyPr lIns="0" tIns="0" rIns="0" bIns="0" rtlCol="0" anchor="t">
            <a:spAutoFit/>
          </a:bodyPr>
          <a:lstStyle/>
          <a:p>
            <a:pPr algn="ctr">
              <a:lnSpc>
                <a:spcPts val="5033"/>
              </a:lnSpc>
            </a:pPr>
            <a:r>
              <a:rPr lang="en-US" sz="6600" u="sng" dirty="0">
                <a:solidFill>
                  <a:srgbClr val="A6A6A6"/>
                </a:solidFill>
                <a:latin typeface="Aileron Regular"/>
              </a:rPr>
              <a:t>De por </a:t>
            </a:r>
            <a:r>
              <a:rPr lang="en-US" sz="6600" u="sng" dirty="0" err="1">
                <a:solidFill>
                  <a:srgbClr val="A6A6A6"/>
                </a:solidFill>
                <a:latin typeface="Aileron Regular"/>
              </a:rPr>
              <a:t>qué</a:t>
            </a:r>
            <a:endParaRPr lang="en-US" sz="6600" u="sng" dirty="0">
              <a:solidFill>
                <a:srgbClr val="A6A6A6"/>
              </a:solidFill>
              <a:latin typeface="Aileron Regular"/>
            </a:endParaRPr>
          </a:p>
        </p:txBody>
      </p:sp>
      <p:sp>
        <p:nvSpPr>
          <p:cNvPr id="12" name="TextBox 12"/>
          <p:cNvSpPr txBox="1"/>
          <p:nvPr/>
        </p:nvSpPr>
        <p:spPr>
          <a:xfrm>
            <a:off x="7226088" y="7184719"/>
            <a:ext cx="6830041" cy="685651"/>
          </a:xfrm>
          <a:prstGeom prst="rect">
            <a:avLst/>
          </a:prstGeom>
        </p:spPr>
        <p:txBody>
          <a:bodyPr lIns="0" tIns="0" rIns="0" bIns="0" rtlCol="0" anchor="t">
            <a:spAutoFit/>
          </a:bodyPr>
          <a:lstStyle/>
          <a:p>
            <a:pPr algn="ctr">
              <a:lnSpc>
                <a:spcPts val="5033"/>
              </a:lnSpc>
            </a:pPr>
            <a:r>
              <a:rPr lang="en-US" sz="6600" u="sng" dirty="0">
                <a:solidFill>
                  <a:srgbClr val="A6A6A6"/>
                </a:solidFill>
                <a:latin typeface="Aileron Regular"/>
              </a:rPr>
              <a:t>De </a:t>
            </a:r>
            <a:r>
              <a:rPr lang="en-US" sz="6600" u="sng" dirty="0" err="1">
                <a:solidFill>
                  <a:srgbClr val="A6A6A6"/>
                </a:solidFill>
                <a:latin typeface="Aileron Regular"/>
              </a:rPr>
              <a:t>permiso</a:t>
            </a:r>
            <a:endParaRPr lang="en-US" sz="6600" u="sng" dirty="0">
              <a:solidFill>
                <a:srgbClr val="A6A6A6"/>
              </a:solidFill>
              <a:latin typeface="Aileron Regular"/>
            </a:endParaRPr>
          </a:p>
        </p:txBody>
      </p:sp>
      <p:sp>
        <p:nvSpPr>
          <p:cNvPr id="18" name="TextBox 13">
            <a:extLst>
              <a:ext uri="{FF2B5EF4-FFF2-40B4-BE49-F238E27FC236}">
                <a16:creationId xmlns:a16="http://schemas.microsoft.com/office/drawing/2014/main" id="{BAFD7E08-DE78-7143-B018-DB4546FF48E4}"/>
              </a:ext>
            </a:extLst>
          </p:cNvPr>
          <p:cNvSpPr txBox="1"/>
          <p:nvPr/>
        </p:nvSpPr>
        <p:spPr>
          <a:xfrm>
            <a:off x="3625566" y="879230"/>
            <a:ext cx="14031086" cy="1354217"/>
          </a:xfrm>
          <a:prstGeom prst="rect">
            <a:avLst/>
          </a:prstGeom>
        </p:spPr>
        <p:txBody>
          <a:bodyPr wrap="square" lIns="0" tIns="0" rIns="0" bIns="0" rtlCol="0" anchor="t">
            <a:spAutoFit/>
          </a:bodyPr>
          <a:lstStyle/>
          <a:p>
            <a:pPr algn="r"/>
            <a:r>
              <a:rPr lang="en-US" sz="4400" dirty="0">
                <a:solidFill>
                  <a:srgbClr val="FAFF00"/>
                </a:solidFill>
                <a:latin typeface="Cardo"/>
              </a:rPr>
              <a:t>PREGUNTAR / </a:t>
            </a:r>
          </a:p>
          <a:p>
            <a:pPr algn="r"/>
            <a:r>
              <a:rPr lang="en-US" sz="4400" dirty="0">
                <a:solidFill>
                  <a:srgbClr val="FAFF00"/>
                </a:solidFill>
                <a:latin typeface="Cardo"/>
              </a:rPr>
              <a:t>TIPOS DE PREGUNTAS</a:t>
            </a:r>
          </a:p>
        </p:txBody>
      </p:sp>
      <p:pic>
        <p:nvPicPr>
          <p:cNvPr id="19" name="Imagen 18">
            <a:extLst>
              <a:ext uri="{FF2B5EF4-FFF2-40B4-BE49-F238E27FC236}">
                <a16:creationId xmlns:a16="http://schemas.microsoft.com/office/drawing/2014/main" id="{FE2F4AAD-B639-DA42-ABA2-73563EFA777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4800" y="7835200"/>
            <a:ext cx="3429000" cy="3429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grpSp>
        <p:nvGrpSpPr>
          <p:cNvPr id="2" name="Group 2"/>
          <p:cNvGrpSpPr/>
          <p:nvPr/>
        </p:nvGrpSpPr>
        <p:grpSpPr>
          <a:xfrm>
            <a:off x="16962622" y="9686966"/>
            <a:ext cx="508968" cy="165727"/>
            <a:chOff x="0" y="0"/>
            <a:chExt cx="1560133" cy="508000"/>
          </a:xfrm>
        </p:grpSpPr>
        <p:sp>
          <p:nvSpPr>
            <p:cNvPr id="3" name="Freeform 3"/>
            <p:cNvSpPr/>
            <p:nvPr/>
          </p:nvSpPr>
          <p:spPr>
            <a:xfrm>
              <a:off x="0" y="215900"/>
              <a:ext cx="1264223" cy="76200"/>
            </a:xfrm>
            <a:custGeom>
              <a:avLst/>
              <a:gdLst/>
              <a:ahLst/>
              <a:cxnLst/>
              <a:rect l="l" t="t" r="r" b="b"/>
              <a:pathLst>
                <a:path w="1264223" h="76200">
                  <a:moveTo>
                    <a:pt x="0" y="0"/>
                  </a:moveTo>
                  <a:lnTo>
                    <a:pt x="1264223" y="0"/>
                  </a:lnTo>
                  <a:lnTo>
                    <a:pt x="1264223" y="76200"/>
                  </a:lnTo>
                  <a:lnTo>
                    <a:pt x="0" y="76200"/>
                  </a:lnTo>
                  <a:close/>
                </a:path>
              </a:pathLst>
            </a:custGeom>
            <a:solidFill>
              <a:srgbClr val="FFFFFF"/>
            </a:solidFill>
          </p:spPr>
        </p:sp>
        <p:sp>
          <p:nvSpPr>
            <p:cNvPr id="4" name="Freeform 4"/>
            <p:cNvSpPr/>
            <p:nvPr/>
          </p:nvSpPr>
          <p:spPr>
            <a:xfrm>
              <a:off x="1185483" y="1270"/>
              <a:ext cx="374650" cy="505460"/>
            </a:xfrm>
            <a:custGeom>
              <a:avLst/>
              <a:gdLst/>
              <a:ahLst/>
              <a:cxnLst/>
              <a:rect l="l" t="t" r="r" b="b"/>
              <a:pathLst>
                <a:path w="374650" h="505460">
                  <a:moveTo>
                    <a:pt x="0" y="505460"/>
                  </a:moveTo>
                  <a:lnTo>
                    <a:pt x="0" y="0"/>
                  </a:lnTo>
                  <a:lnTo>
                    <a:pt x="374650" y="252730"/>
                  </a:lnTo>
                  <a:close/>
                </a:path>
              </a:pathLst>
            </a:custGeom>
            <a:solidFill>
              <a:srgbClr val="FFFFFF"/>
            </a:solidFill>
          </p:spPr>
        </p:sp>
      </p:grpSp>
      <p:pic>
        <p:nvPicPr>
          <p:cNvPr id="7" name="Picture 7"/>
          <p:cNvPicPr>
            <a:picLocks noChangeAspect="1"/>
          </p:cNvPicPr>
          <p:nvPr/>
        </p:nvPicPr>
        <p:blipFill>
          <a:blip r:embed="rId3">
            <a:alphaModFix amt="50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9954" y="8265944"/>
            <a:ext cx="2055189" cy="2055189"/>
          </a:xfrm>
          <a:prstGeom prst="rect">
            <a:avLst/>
          </a:prstGeom>
        </p:spPr>
      </p:pic>
      <p:sp>
        <p:nvSpPr>
          <p:cNvPr id="8" name="TextBox 8"/>
          <p:cNvSpPr txBox="1"/>
          <p:nvPr/>
        </p:nvSpPr>
        <p:spPr>
          <a:xfrm>
            <a:off x="1113748" y="2787423"/>
            <a:ext cx="16060503" cy="4154984"/>
          </a:xfrm>
          <a:prstGeom prst="rect">
            <a:avLst/>
          </a:prstGeom>
        </p:spPr>
        <p:txBody>
          <a:bodyPr lIns="0" tIns="0" rIns="0" bIns="0" rtlCol="0" anchor="t">
            <a:spAutoFit/>
          </a:bodyPr>
          <a:lstStyle/>
          <a:p>
            <a:pPr algn="ctr"/>
            <a:r>
              <a:rPr lang="es-GT" sz="5400" dirty="0">
                <a:solidFill>
                  <a:srgbClr val="FFFFFF"/>
                </a:solidFill>
                <a:latin typeface="Poppins Medium"/>
              </a:rPr>
              <a:t>Ayudarte</a:t>
            </a:r>
            <a:r>
              <a:rPr lang="en-US" sz="5400" dirty="0">
                <a:solidFill>
                  <a:srgbClr val="FFFFFF"/>
                </a:solidFill>
                <a:latin typeface="Poppins Medium"/>
              </a:rPr>
              <a:t> a </a:t>
            </a:r>
            <a:r>
              <a:rPr lang="es-GT" sz="5400" dirty="0">
                <a:solidFill>
                  <a:srgbClr val="FFFFFF"/>
                </a:solidFill>
                <a:latin typeface="Poppins Medium"/>
              </a:rPr>
              <a:t>entender</a:t>
            </a:r>
            <a:r>
              <a:rPr lang="en-US" sz="5400" dirty="0">
                <a:solidFill>
                  <a:srgbClr val="FFFFFF"/>
                </a:solidFill>
                <a:latin typeface="Poppins Medium"/>
              </a:rPr>
              <a:t> de </a:t>
            </a:r>
            <a:r>
              <a:rPr lang="en-US" sz="5400" dirty="0" err="1">
                <a:solidFill>
                  <a:srgbClr val="FFFFFF"/>
                </a:solidFill>
                <a:latin typeface="Poppins Medium"/>
              </a:rPr>
              <a:t>qué</a:t>
            </a:r>
            <a:r>
              <a:rPr lang="en-US" sz="5400" dirty="0">
                <a:solidFill>
                  <a:srgbClr val="FFFFFF"/>
                </a:solidFill>
                <a:latin typeface="Poppins Medium"/>
              </a:rPr>
              <a:t> forma las </a:t>
            </a:r>
            <a:r>
              <a:rPr lang="es-GT" sz="5400" dirty="0">
                <a:solidFill>
                  <a:srgbClr val="FFFFFF"/>
                </a:solidFill>
                <a:latin typeface="Poppins Medium"/>
              </a:rPr>
              <a:t>herramientas básicas del coaching pueden ayudarte a ser más eficaz y eficiente en el proceso de acompañar espiritualmente a las personas, es decir, </a:t>
            </a:r>
            <a:r>
              <a:rPr lang="es-GT" sz="5400" u="sng" dirty="0">
                <a:solidFill>
                  <a:srgbClr val="FFFFFF"/>
                </a:solidFill>
                <a:latin typeface="Poppins Medium"/>
              </a:rPr>
              <a:t>ejercer</a:t>
            </a:r>
            <a:r>
              <a:rPr lang="es-GT" sz="5400" dirty="0">
                <a:solidFill>
                  <a:srgbClr val="FFFFFF"/>
                </a:solidFill>
                <a:latin typeface="Poppins Medium"/>
              </a:rPr>
              <a:t> como </a:t>
            </a:r>
            <a:r>
              <a:rPr lang="es-GT" sz="5400" u="sng" dirty="0">
                <a:solidFill>
                  <a:srgbClr val="FFFFFF"/>
                </a:solidFill>
                <a:latin typeface="Poppins Medium"/>
              </a:rPr>
              <a:t>mentor</a:t>
            </a:r>
            <a:r>
              <a:rPr lang="es-GT" sz="5400" dirty="0">
                <a:solidFill>
                  <a:srgbClr val="FFFFFF"/>
                </a:solidFill>
                <a:latin typeface="Poppins Medium"/>
              </a:rPr>
              <a:t>.</a:t>
            </a:r>
          </a:p>
        </p:txBody>
      </p:sp>
      <p:pic>
        <p:nvPicPr>
          <p:cNvPr id="10" name="Imagen 9">
            <a:extLst>
              <a:ext uri="{FF2B5EF4-FFF2-40B4-BE49-F238E27FC236}">
                <a16:creationId xmlns:a16="http://schemas.microsoft.com/office/drawing/2014/main" id="{86EF6DFA-110F-EF45-AA1F-35860CAA4DD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097000" y="-1485900"/>
            <a:ext cx="4572000" cy="4572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18466595" cy="2462985"/>
            <a:chOff x="0" y="0"/>
            <a:chExt cx="6246725" cy="833158"/>
          </a:xfrm>
          <a:solidFill>
            <a:schemeClr val="tx1">
              <a:lumMod val="85000"/>
              <a:lumOff val="15000"/>
            </a:schemeClr>
          </a:solidFill>
        </p:grpSpPr>
        <p:sp>
          <p:nvSpPr>
            <p:cNvPr id="3" name="Freeform 3"/>
            <p:cNvSpPr/>
            <p:nvPr/>
          </p:nvSpPr>
          <p:spPr>
            <a:xfrm>
              <a:off x="0" y="0"/>
              <a:ext cx="6246725" cy="833158"/>
            </a:xfrm>
            <a:custGeom>
              <a:avLst/>
              <a:gdLst/>
              <a:ahLst/>
              <a:cxnLst/>
              <a:rect l="l" t="t" r="r" b="b"/>
              <a:pathLst>
                <a:path w="6246725" h="833158">
                  <a:moveTo>
                    <a:pt x="0" y="0"/>
                  </a:moveTo>
                  <a:lnTo>
                    <a:pt x="6246725" y="0"/>
                  </a:lnTo>
                  <a:lnTo>
                    <a:pt x="6246725" y="833158"/>
                  </a:lnTo>
                  <a:lnTo>
                    <a:pt x="0" y="833158"/>
                  </a:lnTo>
                  <a:close/>
                </a:path>
              </a:pathLst>
            </a:custGeom>
            <a:grpFill/>
          </p:spPr>
        </p:sp>
      </p:gr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4085943" y="5668011"/>
            <a:ext cx="2797706" cy="3947381"/>
          </a:xfrm>
          <a:prstGeom prst="rect">
            <a:avLst/>
          </a:prstGeom>
        </p:spPr>
      </p:pic>
      <p:sp>
        <p:nvSpPr>
          <p:cNvPr id="6" name="TextBox 6"/>
          <p:cNvSpPr txBox="1"/>
          <p:nvPr/>
        </p:nvSpPr>
        <p:spPr>
          <a:xfrm>
            <a:off x="823146" y="1107981"/>
            <a:ext cx="16321854" cy="738664"/>
          </a:xfrm>
          <a:prstGeom prst="rect">
            <a:avLst/>
          </a:prstGeom>
        </p:spPr>
        <p:txBody>
          <a:bodyPr wrap="square" lIns="0" tIns="0" rIns="0" bIns="0" rtlCol="0" anchor="t">
            <a:spAutoFit/>
          </a:bodyPr>
          <a:lstStyle/>
          <a:p>
            <a:pPr algn="just"/>
            <a:r>
              <a:rPr lang="en-US" sz="4800" dirty="0">
                <a:solidFill>
                  <a:srgbClr val="FAFF00"/>
                </a:solidFill>
                <a:latin typeface="Cardo"/>
              </a:rPr>
              <a:t>APLICAR / LA IMPORTANCIA DE LA </a:t>
            </a:r>
            <a:r>
              <a:rPr lang="en-US" sz="4800" u="sng" dirty="0">
                <a:solidFill>
                  <a:srgbClr val="FAFF00"/>
                </a:solidFill>
                <a:latin typeface="Cardo"/>
              </a:rPr>
              <a:t>ACCIÓN</a:t>
            </a:r>
          </a:p>
        </p:txBody>
      </p:sp>
      <p:sp>
        <p:nvSpPr>
          <p:cNvPr id="10" name="TextBox 10"/>
          <p:cNvSpPr txBox="1"/>
          <p:nvPr/>
        </p:nvSpPr>
        <p:spPr>
          <a:xfrm>
            <a:off x="953821" y="3298722"/>
            <a:ext cx="16060503" cy="1661993"/>
          </a:xfrm>
          <a:prstGeom prst="rect">
            <a:avLst/>
          </a:prstGeom>
        </p:spPr>
        <p:txBody>
          <a:bodyPr lIns="0" tIns="0" rIns="0" bIns="0" rtlCol="0" anchor="t">
            <a:spAutoFit/>
          </a:bodyPr>
          <a:lstStyle/>
          <a:p>
            <a:r>
              <a:rPr lang="en-US" sz="5400" dirty="0">
                <a:solidFill>
                  <a:srgbClr val="FFFFFF"/>
                </a:solidFill>
                <a:latin typeface="Poppins Medium"/>
              </a:rPr>
              <a:t>Paso 1: ¿</a:t>
            </a:r>
            <a:r>
              <a:rPr lang="en-US" sz="5400" dirty="0" err="1">
                <a:solidFill>
                  <a:srgbClr val="FFFFFF"/>
                </a:solidFill>
                <a:latin typeface="Poppins Medium"/>
              </a:rPr>
              <a:t>Qué</a:t>
            </a:r>
            <a:r>
              <a:rPr lang="en-US" sz="5400" dirty="0">
                <a:solidFill>
                  <a:srgbClr val="FFFFFF"/>
                </a:solidFill>
                <a:latin typeface="Poppins Medium"/>
              </a:rPr>
              <a:t> </a:t>
            </a:r>
            <a:r>
              <a:rPr lang="en-US" sz="5400" dirty="0" err="1">
                <a:solidFill>
                  <a:srgbClr val="FFFFFF"/>
                </a:solidFill>
                <a:latin typeface="Poppins Medium"/>
              </a:rPr>
              <a:t>te</a:t>
            </a:r>
            <a:r>
              <a:rPr lang="en-US" sz="5400" dirty="0">
                <a:solidFill>
                  <a:srgbClr val="FFFFFF"/>
                </a:solidFill>
                <a:latin typeface="Poppins Medium"/>
              </a:rPr>
              <a:t> </a:t>
            </a:r>
            <a:r>
              <a:rPr lang="en-US" sz="5400" dirty="0" err="1">
                <a:solidFill>
                  <a:srgbClr val="FFFFFF"/>
                </a:solidFill>
                <a:latin typeface="Poppins Medium"/>
              </a:rPr>
              <a:t>llevas</a:t>
            </a:r>
            <a:r>
              <a:rPr lang="en-US" sz="5400" dirty="0">
                <a:solidFill>
                  <a:srgbClr val="FFFFFF"/>
                </a:solidFill>
                <a:latin typeface="Poppins Medium"/>
              </a:rPr>
              <a:t> de </a:t>
            </a:r>
            <a:r>
              <a:rPr lang="en-US" sz="5400" dirty="0" err="1">
                <a:solidFill>
                  <a:srgbClr val="FFFFFF"/>
                </a:solidFill>
                <a:latin typeface="Poppins Medium"/>
              </a:rPr>
              <a:t>nuestra</a:t>
            </a:r>
            <a:r>
              <a:rPr lang="en-US" sz="5400" dirty="0">
                <a:solidFill>
                  <a:srgbClr val="FFFFFF"/>
                </a:solidFill>
                <a:latin typeface="Poppins Medium"/>
              </a:rPr>
              <a:t> </a:t>
            </a:r>
            <a:r>
              <a:rPr lang="en-US" sz="5400" dirty="0" err="1">
                <a:solidFill>
                  <a:srgbClr val="FFFFFF"/>
                </a:solidFill>
                <a:latin typeface="Poppins Medium"/>
              </a:rPr>
              <a:t>conversación</a:t>
            </a:r>
            <a:r>
              <a:rPr lang="en-US" sz="5400" dirty="0">
                <a:solidFill>
                  <a:srgbClr val="FFFFFF"/>
                </a:solidFill>
                <a:latin typeface="Poppins Medium"/>
              </a:rPr>
              <a:t>?</a:t>
            </a:r>
          </a:p>
        </p:txBody>
      </p:sp>
      <p:pic>
        <p:nvPicPr>
          <p:cNvPr id="13" name="Imagen 12">
            <a:extLst>
              <a:ext uri="{FF2B5EF4-FFF2-40B4-BE49-F238E27FC236}">
                <a16:creationId xmlns:a16="http://schemas.microsoft.com/office/drawing/2014/main" id="{513AF2FE-6977-A94F-83C9-281A2923ABA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085943" y="-1054508"/>
            <a:ext cx="4572000" cy="4572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18466595" cy="2462985"/>
            <a:chOff x="0" y="0"/>
            <a:chExt cx="6246725" cy="833158"/>
          </a:xfrm>
          <a:solidFill>
            <a:schemeClr val="tx1">
              <a:lumMod val="85000"/>
              <a:lumOff val="15000"/>
            </a:schemeClr>
          </a:solidFill>
        </p:grpSpPr>
        <p:sp>
          <p:nvSpPr>
            <p:cNvPr id="3" name="Freeform 3"/>
            <p:cNvSpPr/>
            <p:nvPr/>
          </p:nvSpPr>
          <p:spPr>
            <a:xfrm>
              <a:off x="0" y="0"/>
              <a:ext cx="6246725" cy="833158"/>
            </a:xfrm>
            <a:custGeom>
              <a:avLst/>
              <a:gdLst/>
              <a:ahLst/>
              <a:cxnLst/>
              <a:rect l="l" t="t" r="r" b="b"/>
              <a:pathLst>
                <a:path w="6246725" h="833158">
                  <a:moveTo>
                    <a:pt x="0" y="0"/>
                  </a:moveTo>
                  <a:lnTo>
                    <a:pt x="6246725" y="0"/>
                  </a:lnTo>
                  <a:lnTo>
                    <a:pt x="6246725" y="833158"/>
                  </a:lnTo>
                  <a:lnTo>
                    <a:pt x="0" y="833158"/>
                  </a:lnTo>
                  <a:close/>
                </a:path>
              </a:pathLst>
            </a:custGeom>
            <a:grpFill/>
          </p:spPr>
        </p:sp>
      </p:gr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4085943" y="5668011"/>
            <a:ext cx="2797706" cy="3947381"/>
          </a:xfrm>
          <a:prstGeom prst="rect">
            <a:avLst/>
          </a:prstGeom>
        </p:spPr>
      </p:pic>
      <p:sp>
        <p:nvSpPr>
          <p:cNvPr id="10" name="TextBox 10"/>
          <p:cNvSpPr txBox="1"/>
          <p:nvPr/>
        </p:nvSpPr>
        <p:spPr>
          <a:xfrm>
            <a:off x="823146" y="3155078"/>
            <a:ext cx="16060503" cy="1661993"/>
          </a:xfrm>
          <a:prstGeom prst="rect">
            <a:avLst/>
          </a:prstGeom>
        </p:spPr>
        <p:txBody>
          <a:bodyPr lIns="0" tIns="0" rIns="0" bIns="0" rtlCol="0" anchor="t">
            <a:spAutoFit/>
          </a:bodyPr>
          <a:lstStyle/>
          <a:p>
            <a:r>
              <a:rPr lang="en-US" sz="5400" dirty="0">
                <a:solidFill>
                  <a:srgbClr val="FFFFFF"/>
                </a:solidFill>
                <a:latin typeface="Poppins Medium"/>
              </a:rPr>
              <a:t>Paso 2: ¿</a:t>
            </a:r>
            <a:r>
              <a:rPr lang="en-US" sz="5400" dirty="0" err="1">
                <a:solidFill>
                  <a:srgbClr val="FFFFFF"/>
                </a:solidFill>
                <a:latin typeface="Poppins Medium"/>
              </a:rPr>
              <a:t>Qué</a:t>
            </a:r>
            <a:r>
              <a:rPr lang="en-US" sz="5400" dirty="0">
                <a:solidFill>
                  <a:srgbClr val="FFFFFF"/>
                </a:solidFill>
                <a:latin typeface="Poppins Medium"/>
              </a:rPr>
              <a:t> paso por </a:t>
            </a:r>
            <a:r>
              <a:rPr lang="en-US" sz="5400" dirty="0" err="1">
                <a:solidFill>
                  <a:srgbClr val="FFFFFF"/>
                </a:solidFill>
                <a:latin typeface="Poppins Medium"/>
              </a:rPr>
              <a:t>pequeño</a:t>
            </a:r>
            <a:r>
              <a:rPr lang="en-US" sz="5400" dirty="0">
                <a:solidFill>
                  <a:srgbClr val="FFFFFF"/>
                </a:solidFill>
                <a:latin typeface="Poppins Medium"/>
              </a:rPr>
              <a:t> que sea vas a </a:t>
            </a:r>
            <a:r>
              <a:rPr lang="en-US" sz="5400" dirty="0" err="1">
                <a:solidFill>
                  <a:srgbClr val="FFFFFF"/>
                </a:solidFill>
                <a:latin typeface="Poppins Medium"/>
              </a:rPr>
              <a:t>dar</a:t>
            </a:r>
            <a:r>
              <a:rPr lang="en-US" sz="5400" dirty="0">
                <a:solidFill>
                  <a:srgbClr val="FFFFFF"/>
                </a:solidFill>
                <a:latin typeface="Poppins Medium"/>
              </a:rPr>
              <a:t> para </a:t>
            </a:r>
            <a:r>
              <a:rPr lang="en-US" sz="5400" dirty="0" err="1">
                <a:solidFill>
                  <a:srgbClr val="FFFFFF"/>
                </a:solidFill>
                <a:latin typeface="Poppins Medium"/>
              </a:rPr>
              <a:t>moverte</a:t>
            </a:r>
            <a:r>
              <a:rPr lang="en-US" sz="5400" dirty="0">
                <a:solidFill>
                  <a:srgbClr val="FFFFFF"/>
                </a:solidFill>
                <a:latin typeface="Poppins Medium"/>
              </a:rPr>
              <a:t> </a:t>
            </a:r>
            <a:r>
              <a:rPr lang="en-US" sz="5400" dirty="0" err="1">
                <a:solidFill>
                  <a:srgbClr val="FFFFFF"/>
                </a:solidFill>
                <a:latin typeface="Poppins Medium"/>
              </a:rPr>
              <a:t>hacia</a:t>
            </a:r>
            <a:r>
              <a:rPr lang="en-US" sz="5400" dirty="0">
                <a:solidFill>
                  <a:srgbClr val="FFFFFF"/>
                </a:solidFill>
                <a:latin typeface="Poppins Medium"/>
              </a:rPr>
              <a:t> </a:t>
            </a:r>
            <a:r>
              <a:rPr lang="en-US" sz="5400" dirty="0" err="1">
                <a:solidFill>
                  <a:srgbClr val="FFFFFF"/>
                </a:solidFill>
                <a:latin typeface="Poppins Medium"/>
              </a:rPr>
              <a:t>adelante</a:t>
            </a:r>
            <a:r>
              <a:rPr lang="en-US" sz="5400" dirty="0">
                <a:solidFill>
                  <a:srgbClr val="FFFFFF"/>
                </a:solidFill>
                <a:latin typeface="Poppins Medium"/>
              </a:rPr>
              <a:t>?</a:t>
            </a:r>
          </a:p>
        </p:txBody>
      </p:sp>
      <p:sp>
        <p:nvSpPr>
          <p:cNvPr id="12" name="TextBox 6">
            <a:extLst>
              <a:ext uri="{FF2B5EF4-FFF2-40B4-BE49-F238E27FC236}">
                <a16:creationId xmlns:a16="http://schemas.microsoft.com/office/drawing/2014/main" id="{69B7695D-BE3F-6044-B243-52611E70E27C}"/>
              </a:ext>
            </a:extLst>
          </p:cNvPr>
          <p:cNvSpPr txBox="1"/>
          <p:nvPr/>
        </p:nvSpPr>
        <p:spPr>
          <a:xfrm>
            <a:off x="823146" y="1107981"/>
            <a:ext cx="16321854" cy="738664"/>
          </a:xfrm>
          <a:prstGeom prst="rect">
            <a:avLst/>
          </a:prstGeom>
        </p:spPr>
        <p:txBody>
          <a:bodyPr wrap="square" lIns="0" tIns="0" rIns="0" bIns="0" rtlCol="0" anchor="t">
            <a:spAutoFit/>
          </a:bodyPr>
          <a:lstStyle/>
          <a:p>
            <a:pPr algn="just"/>
            <a:r>
              <a:rPr lang="en-US" sz="4800" dirty="0">
                <a:solidFill>
                  <a:srgbClr val="FAFF00"/>
                </a:solidFill>
                <a:latin typeface="Cardo"/>
              </a:rPr>
              <a:t>APLICAR / LA IMPORTANCIA DE LA </a:t>
            </a:r>
            <a:r>
              <a:rPr lang="en-US" sz="4800" u="sng" dirty="0">
                <a:solidFill>
                  <a:srgbClr val="FAFF00"/>
                </a:solidFill>
                <a:latin typeface="Cardo"/>
              </a:rPr>
              <a:t>ACCIÓN</a:t>
            </a:r>
          </a:p>
        </p:txBody>
      </p:sp>
      <p:pic>
        <p:nvPicPr>
          <p:cNvPr id="13" name="Imagen 12">
            <a:extLst>
              <a:ext uri="{FF2B5EF4-FFF2-40B4-BE49-F238E27FC236}">
                <a16:creationId xmlns:a16="http://schemas.microsoft.com/office/drawing/2014/main" id="{0F6BAAAF-D8DC-6F40-834E-B368504CDE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085943" y="-1054508"/>
            <a:ext cx="4572000" cy="4572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18466595" cy="2462985"/>
            <a:chOff x="0" y="0"/>
            <a:chExt cx="6246725" cy="833158"/>
          </a:xfrm>
          <a:solidFill>
            <a:schemeClr val="tx1">
              <a:lumMod val="85000"/>
              <a:lumOff val="15000"/>
            </a:schemeClr>
          </a:solidFill>
        </p:grpSpPr>
        <p:sp>
          <p:nvSpPr>
            <p:cNvPr id="3" name="Freeform 3"/>
            <p:cNvSpPr/>
            <p:nvPr/>
          </p:nvSpPr>
          <p:spPr>
            <a:xfrm>
              <a:off x="0" y="0"/>
              <a:ext cx="6246725" cy="833158"/>
            </a:xfrm>
            <a:custGeom>
              <a:avLst/>
              <a:gdLst/>
              <a:ahLst/>
              <a:cxnLst/>
              <a:rect l="l" t="t" r="r" b="b"/>
              <a:pathLst>
                <a:path w="6246725" h="833158">
                  <a:moveTo>
                    <a:pt x="0" y="0"/>
                  </a:moveTo>
                  <a:lnTo>
                    <a:pt x="6246725" y="0"/>
                  </a:lnTo>
                  <a:lnTo>
                    <a:pt x="6246725" y="833158"/>
                  </a:lnTo>
                  <a:lnTo>
                    <a:pt x="0" y="833158"/>
                  </a:lnTo>
                  <a:close/>
                </a:path>
              </a:pathLst>
            </a:custGeom>
            <a:grpFill/>
          </p:spPr>
        </p:sp>
      </p:gr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4085943" y="5668011"/>
            <a:ext cx="2797706" cy="3947381"/>
          </a:xfrm>
          <a:prstGeom prst="rect">
            <a:avLst/>
          </a:prstGeom>
        </p:spPr>
      </p:pic>
      <p:sp>
        <p:nvSpPr>
          <p:cNvPr id="10" name="TextBox 10"/>
          <p:cNvSpPr txBox="1"/>
          <p:nvPr/>
        </p:nvSpPr>
        <p:spPr>
          <a:xfrm>
            <a:off x="823146" y="3155078"/>
            <a:ext cx="16060503" cy="1661993"/>
          </a:xfrm>
          <a:prstGeom prst="rect">
            <a:avLst/>
          </a:prstGeom>
        </p:spPr>
        <p:txBody>
          <a:bodyPr lIns="0" tIns="0" rIns="0" bIns="0" rtlCol="0" anchor="t">
            <a:spAutoFit/>
          </a:bodyPr>
          <a:lstStyle/>
          <a:p>
            <a:r>
              <a:rPr lang="en-US" sz="5400" dirty="0">
                <a:solidFill>
                  <a:srgbClr val="FFFFFF"/>
                </a:solidFill>
                <a:latin typeface="Poppins Medium"/>
              </a:rPr>
              <a:t>Paso 3: ¿</a:t>
            </a:r>
            <a:r>
              <a:rPr lang="en-US" sz="5400" dirty="0" err="1">
                <a:solidFill>
                  <a:srgbClr val="FFFFFF"/>
                </a:solidFill>
                <a:latin typeface="Poppins Medium"/>
              </a:rPr>
              <a:t>Cómo</a:t>
            </a:r>
            <a:r>
              <a:rPr lang="en-US" sz="5400" dirty="0">
                <a:solidFill>
                  <a:srgbClr val="FFFFFF"/>
                </a:solidFill>
                <a:latin typeface="Poppins Medium"/>
              </a:rPr>
              <a:t> lo vas a </a:t>
            </a:r>
            <a:r>
              <a:rPr lang="en-US" sz="5400" dirty="0" err="1">
                <a:solidFill>
                  <a:srgbClr val="FFFFFF"/>
                </a:solidFill>
                <a:latin typeface="Poppins Medium"/>
              </a:rPr>
              <a:t>hacer</a:t>
            </a:r>
            <a:r>
              <a:rPr lang="en-US" sz="5400" dirty="0">
                <a:solidFill>
                  <a:srgbClr val="FFFFFF"/>
                </a:solidFill>
                <a:latin typeface="Poppins Medium"/>
              </a:rPr>
              <a:t>? ¿</a:t>
            </a:r>
            <a:r>
              <a:rPr lang="en-US" sz="5400" dirty="0" err="1">
                <a:solidFill>
                  <a:srgbClr val="FFFFFF"/>
                </a:solidFill>
                <a:latin typeface="Poppins Medium"/>
              </a:rPr>
              <a:t>cuándo</a:t>
            </a:r>
            <a:r>
              <a:rPr lang="en-US" sz="5400" dirty="0">
                <a:solidFill>
                  <a:srgbClr val="FFFFFF"/>
                </a:solidFill>
                <a:latin typeface="Poppins Medium"/>
              </a:rPr>
              <a:t> lo vas a </a:t>
            </a:r>
            <a:r>
              <a:rPr lang="en-US" sz="5400" dirty="0" err="1">
                <a:solidFill>
                  <a:srgbClr val="FFFFFF"/>
                </a:solidFill>
                <a:latin typeface="Poppins Medium"/>
              </a:rPr>
              <a:t>hacer</a:t>
            </a:r>
            <a:r>
              <a:rPr lang="en-US" sz="5400" dirty="0">
                <a:solidFill>
                  <a:srgbClr val="FFFFFF"/>
                </a:solidFill>
                <a:latin typeface="Poppins Medium"/>
              </a:rPr>
              <a:t>?</a:t>
            </a:r>
          </a:p>
        </p:txBody>
      </p:sp>
      <p:sp>
        <p:nvSpPr>
          <p:cNvPr id="12" name="TextBox 6">
            <a:extLst>
              <a:ext uri="{FF2B5EF4-FFF2-40B4-BE49-F238E27FC236}">
                <a16:creationId xmlns:a16="http://schemas.microsoft.com/office/drawing/2014/main" id="{FD1DE407-0A50-EA4A-8106-F46A3E0579E7}"/>
              </a:ext>
            </a:extLst>
          </p:cNvPr>
          <p:cNvSpPr txBox="1"/>
          <p:nvPr/>
        </p:nvSpPr>
        <p:spPr>
          <a:xfrm>
            <a:off x="823146" y="1107981"/>
            <a:ext cx="16321854" cy="738664"/>
          </a:xfrm>
          <a:prstGeom prst="rect">
            <a:avLst/>
          </a:prstGeom>
        </p:spPr>
        <p:txBody>
          <a:bodyPr wrap="square" lIns="0" tIns="0" rIns="0" bIns="0" rtlCol="0" anchor="t">
            <a:spAutoFit/>
          </a:bodyPr>
          <a:lstStyle/>
          <a:p>
            <a:pPr algn="just"/>
            <a:r>
              <a:rPr lang="en-US" sz="4800" dirty="0">
                <a:solidFill>
                  <a:srgbClr val="FAFF00"/>
                </a:solidFill>
                <a:latin typeface="Cardo"/>
              </a:rPr>
              <a:t>APLICAR / LA IMPORTANCIA DE LA </a:t>
            </a:r>
            <a:r>
              <a:rPr lang="en-US" sz="4800" u="sng" dirty="0">
                <a:solidFill>
                  <a:srgbClr val="FAFF00"/>
                </a:solidFill>
                <a:latin typeface="Cardo"/>
              </a:rPr>
              <a:t>ACCIÓN</a:t>
            </a:r>
          </a:p>
        </p:txBody>
      </p:sp>
      <p:pic>
        <p:nvPicPr>
          <p:cNvPr id="13" name="Imagen 12">
            <a:extLst>
              <a:ext uri="{FF2B5EF4-FFF2-40B4-BE49-F238E27FC236}">
                <a16:creationId xmlns:a16="http://schemas.microsoft.com/office/drawing/2014/main" id="{3F575EF5-9B99-C14B-8C50-910342DCF64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085943" y="-1054508"/>
            <a:ext cx="4572000" cy="4572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18466595" cy="2462985"/>
            <a:chOff x="0" y="0"/>
            <a:chExt cx="6246725" cy="833158"/>
          </a:xfrm>
          <a:solidFill>
            <a:schemeClr val="tx1">
              <a:lumMod val="85000"/>
              <a:lumOff val="15000"/>
            </a:schemeClr>
          </a:solidFill>
        </p:grpSpPr>
        <p:sp>
          <p:nvSpPr>
            <p:cNvPr id="3" name="Freeform 3"/>
            <p:cNvSpPr/>
            <p:nvPr/>
          </p:nvSpPr>
          <p:spPr>
            <a:xfrm>
              <a:off x="0" y="0"/>
              <a:ext cx="6246725" cy="833158"/>
            </a:xfrm>
            <a:custGeom>
              <a:avLst/>
              <a:gdLst/>
              <a:ahLst/>
              <a:cxnLst/>
              <a:rect l="l" t="t" r="r" b="b"/>
              <a:pathLst>
                <a:path w="6246725" h="833158">
                  <a:moveTo>
                    <a:pt x="0" y="0"/>
                  </a:moveTo>
                  <a:lnTo>
                    <a:pt x="6246725" y="0"/>
                  </a:lnTo>
                  <a:lnTo>
                    <a:pt x="6246725" y="833158"/>
                  </a:lnTo>
                  <a:lnTo>
                    <a:pt x="0" y="833158"/>
                  </a:lnTo>
                  <a:close/>
                </a:path>
              </a:pathLst>
            </a:custGeom>
            <a:grpFill/>
          </p:spPr>
        </p:sp>
      </p:grpSp>
      <p:pic>
        <p:nvPicPr>
          <p:cNvPr id="5"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4085943" y="5668011"/>
            <a:ext cx="2797706" cy="3947381"/>
          </a:xfrm>
          <a:prstGeom prst="rect">
            <a:avLst/>
          </a:prstGeom>
        </p:spPr>
      </p:pic>
      <p:sp>
        <p:nvSpPr>
          <p:cNvPr id="10" name="TextBox 10"/>
          <p:cNvSpPr txBox="1"/>
          <p:nvPr/>
        </p:nvSpPr>
        <p:spPr>
          <a:xfrm>
            <a:off x="835178" y="3401254"/>
            <a:ext cx="16060503" cy="1661993"/>
          </a:xfrm>
          <a:prstGeom prst="rect">
            <a:avLst/>
          </a:prstGeom>
        </p:spPr>
        <p:txBody>
          <a:bodyPr lIns="0" tIns="0" rIns="0" bIns="0" rtlCol="0" anchor="t">
            <a:spAutoFit/>
          </a:bodyPr>
          <a:lstStyle/>
          <a:p>
            <a:r>
              <a:rPr lang="en-US" sz="5400" dirty="0">
                <a:solidFill>
                  <a:srgbClr val="FFFFFF"/>
                </a:solidFill>
                <a:latin typeface="Poppins Medium"/>
              </a:rPr>
              <a:t>Paso 4: ¿</a:t>
            </a:r>
            <a:r>
              <a:rPr lang="en-US" sz="5400" dirty="0" err="1">
                <a:solidFill>
                  <a:srgbClr val="FFFFFF"/>
                </a:solidFill>
                <a:latin typeface="Poppins Medium"/>
              </a:rPr>
              <a:t>Qué</a:t>
            </a:r>
            <a:r>
              <a:rPr lang="en-US" sz="5400" dirty="0">
                <a:solidFill>
                  <a:srgbClr val="FFFFFF"/>
                </a:solidFill>
                <a:latin typeface="Poppins Medium"/>
              </a:rPr>
              <a:t> </a:t>
            </a:r>
            <a:r>
              <a:rPr lang="en-US" sz="5400" dirty="0" err="1">
                <a:solidFill>
                  <a:srgbClr val="FFFFFF"/>
                </a:solidFill>
                <a:latin typeface="Poppins Medium"/>
              </a:rPr>
              <a:t>progreso</a:t>
            </a:r>
            <a:r>
              <a:rPr lang="en-US" sz="5400" dirty="0">
                <a:solidFill>
                  <a:srgbClr val="FFFFFF"/>
                </a:solidFill>
                <a:latin typeface="Poppins Medium"/>
              </a:rPr>
              <a:t> has </a:t>
            </a:r>
            <a:r>
              <a:rPr lang="en-US" sz="5400" dirty="0" err="1">
                <a:solidFill>
                  <a:srgbClr val="FFFFFF"/>
                </a:solidFill>
                <a:latin typeface="Poppins Medium"/>
              </a:rPr>
              <a:t>experimentado</a:t>
            </a:r>
            <a:r>
              <a:rPr lang="en-US" sz="5400" dirty="0">
                <a:solidFill>
                  <a:srgbClr val="FFFFFF"/>
                </a:solidFill>
                <a:latin typeface="Poppins Medium"/>
              </a:rPr>
              <a:t> </a:t>
            </a:r>
            <a:r>
              <a:rPr lang="en-US" sz="5400" dirty="0" err="1">
                <a:solidFill>
                  <a:srgbClr val="FFFFFF"/>
                </a:solidFill>
                <a:latin typeface="Poppins Medium"/>
              </a:rPr>
              <a:t>en</a:t>
            </a:r>
            <a:r>
              <a:rPr lang="en-US" sz="5400" dirty="0">
                <a:solidFill>
                  <a:srgbClr val="FFFFFF"/>
                </a:solidFill>
                <a:latin typeface="Poppins Medium"/>
              </a:rPr>
              <a:t> </a:t>
            </a:r>
            <a:r>
              <a:rPr lang="en-US" sz="5400" dirty="0" err="1">
                <a:solidFill>
                  <a:srgbClr val="FFFFFF"/>
                </a:solidFill>
                <a:latin typeface="Poppins Medium"/>
              </a:rPr>
              <a:t>tus</a:t>
            </a:r>
            <a:r>
              <a:rPr lang="en-US" sz="5400" dirty="0">
                <a:solidFill>
                  <a:srgbClr val="FFFFFF"/>
                </a:solidFill>
                <a:latin typeface="Poppins Medium"/>
              </a:rPr>
              <a:t> pasos </a:t>
            </a:r>
            <a:r>
              <a:rPr lang="en-US" sz="5400" dirty="0" err="1">
                <a:solidFill>
                  <a:srgbClr val="FFFFFF"/>
                </a:solidFill>
                <a:latin typeface="Poppins Medium"/>
              </a:rPr>
              <a:t>prácticos</a:t>
            </a:r>
            <a:r>
              <a:rPr lang="en-US" sz="5400" dirty="0">
                <a:solidFill>
                  <a:srgbClr val="FFFFFF"/>
                </a:solidFill>
                <a:latin typeface="Poppins Medium"/>
              </a:rPr>
              <a:t>?</a:t>
            </a:r>
          </a:p>
        </p:txBody>
      </p:sp>
      <p:sp>
        <p:nvSpPr>
          <p:cNvPr id="12" name="TextBox 6">
            <a:extLst>
              <a:ext uri="{FF2B5EF4-FFF2-40B4-BE49-F238E27FC236}">
                <a16:creationId xmlns:a16="http://schemas.microsoft.com/office/drawing/2014/main" id="{0DFBB91E-AD36-6241-BC99-30036BF66AA0}"/>
              </a:ext>
            </a:extLst>
          </p:cNvPr>
          <p:cNvSpPr txBox="1"/>
          <p:nvPr/>
        </p:nvSpPr>
        <p:spPr>
          <a:xfrm>
            <a:off x="823146" y="1107981"/>
            <a:ext cx="16321854" cy="738664"/>
          </a:xfrm>
          <a:prstGeom prst="rect">
            <a:avLst/>
          </a:prstGeom>
        </p:spPr>
        <p:txBody>
          <a:bodyPr wrap="square" lIns="0" tIns="0" rIns="0" bIns="0" rtlCol="0" anchor="t">
            <a:spAutoFit/>
          </a:bodyPr>
          <a:lstStyle/>
          <a:p>
            <a:pPr algn="just"/>
            <a:r>
              <a:rPr lang="en-US" sz="4800" dirty="0">
                <a:solidFill>
                  <a:srgbClr val="FAFF00"/>
                </a:solidFill>
                <a:latin typeface="Cardo"/>
              </a:rPr>
              <a:t>APLICAR / LA IMPORTANCIA DE LA </a:t>
            </a:r>
            <a:r>
              <a:rPr lang="en-US" sz="4800" u="sng" dirty="0">
                <a:solidFill>
                  <a:srgbClr val="FAFF00"/>
                </a:solidFill>
                <a:latin typeface="Cardo"/>
              </a:rPr>
              <a:t>ACCIÓN</a:t>
            </a:r>
          </a:p>
        </p:txBody>
      </p:sp>
      <p:pic>
        <p:nvPicPr>
          <p:cNvPr id="13" name="Imagen 12">
            <a:extLst>
              <a:ext uri="{FF2B5EF4-FFF2-40B4-BE49-F238E27FC236}">
                <a16:creationId xmlns:a16="http://schemas.microsoft.com/office/drawing/2014/main" id="{CC33647A-1BFE-934C-A7A6-F07266EAB48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085943" y="-1054508"/>
            <a:ext cx="4572000" cy="4572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grpSp>
        <p:nvGrpSpPr>
          <p:cNvPr id="2" name="Group 2"/>
          <p:cNvGrpSpPr/>
          <p:nvPr/>
        </p:nvGrpSpPr>
        <p:grpSpPr>
          <a:xfrm>
            <a:off x="16750332" y="9175437"/>
            <a:ext cx="508968" cy="165727"/>
            <a:chOff x="0" y="0"/>
            <a:chExt cx="1560133" cy="508000"/>
          </a:xfrm>
        </p:grpSpPr>
        <p:sp>
          <p:nvSpPr>
            <p:cNvPr id="3" name="Freeform 3"/>
            <p:cNvSpPr/>
            <p:nvPr/>
          </p:nvSpPr>
          <p:spPr>
            <a:xfrm>
              <a:off x="0" y="215900"/>
              <a:ext cx="1264223" cy="76200"/>
            </a:xfrm>
            <a:custGeom>
              <a:avLst/>
              <a:gdLst/>
              <a:ahLst/>
              <a:cxnLst/>
              <a:rect l="l" t="t" r="r" b="b"/>
              <a:pathLst>
                <a:path w="1264223" h="76200">
                  <a:moveTo>
                    <a:pt x="0" y="0"/>
                  </a:moveTo>
                  <a:lnTo>
                    <a:pt x="1264223" y="0"/>
                  </a:lnTo>
                  <a:lnTo>
                    <a:pt x="1264223" y="76200"/>
                  </a:lnTo>
                  <a:lnTo>
                    <a:pt x="0" y="76200"/>
                  </a:lnTo>
                  <a:close/>
                </a:path>
              </a:pathLst>
            </a:custGeom>
            <a:solidFill>
              <a:srgbClr val="FFFFFF"/>
            </a:solidFill>
          </p:spPr>
        </p:sp>
        <p:sp>
          <p:nvSpPr>
            <p:cNvPr id="4" name="Freeform 4"/>
            <p:cNvSpPr/>
            <p:nvPr/>
          </p:nvSpPr>
          <p:spPr>
            <a:xfrm>
              <a:off x="1185483" y="1270"/>
              <a:ext cx="374650" cy="505460"/>
            </a:xfrm>
            <a:custGeom>
              <a:avLst/>
              <a:gdLst/>
              <a:ahLst/>
              <a:cxnLst/>
              <a:rect l="l" t="t" r="r" b="b"/>
              <a:pathLst>
                <a:path w="374650" h="505460">
                  <a:moveTo>
                    <a:pt x="0" y="505460"/>
                  </a:moveTo>
                  <a:lnTo>
                    <a:pt x="0" y="0"/>
                  </a:lnTo>
                  <a:lnTo>
                    <a:pt x="374650" y="252730"/>
                  </a:lnTo>
                  <a:close/>
                </a:path>
              </a:pathLst>
            </a:custGeom>
            <a:solidFill>
              <a:srgbClr val="FFFFFF"/>
            </a:solidFill>
          </p:spPr>
        </p:sp>
      </p:grpSp>
      <p:pic>
        <p:nvPicPr>
          <p:cNvPr id="6" name="Picture 6"/>
          <p:cNvPicPr>
            <a:picLocks noChangeAspect="1"/>
          </p:cNvPicPr>
          <p:nvPr/>
        </p:nvPicPr>
        <p:blipFill>
          <a:blip r:embed="rId3">
            <a:alphaModFix amt="12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5083329" y="675086"/>
            <a:ext cx="8121343" cy="8936828"/>
          </a:xfrm>
          <a:prstGeom prst="rect">
            <a:avLst/>
          </a:prstGeom>
        </p:spPr>
      </p:pic>
      <p:sp>
        <p:nvSpPr>
          <p:cNvPr id="9" name="TextBox 9"/>
          <p:cNvSpPr txBox="1"/>
          <p:nvPr/>
        </p:nvSpPr>
        <p:spPr>
          <a:xfrm>
            <a:off x="1137685" y="1353494"/>
            <a:ext cx="15612647" cy="6955750"/>
          </a:xfrm>
          <a:prstGeom prst="rect">
            <a:avLst/>
          </a:prstGeom>
        </p:spPr>
        <p:txBody>
          <a:bodyPr wrap="square" lIns="0" tIns="0" rIns="0" bIns="0" rtlCol="0" anchor="t">
            <a:spAutoFit/>
          </a:bodyPr>
          <a:lstStyle/>
          <a:p>
            <a:pPr lvl="0" eaLnBrk="0" fontAlgn="base" hangingPunct="0">
              <a:spcBef>
                <a:spcPct val="0"/>
              </a:spcBef>
              <a:spcAft>
                <a:spcPct val="0"/>
              </a:spcAft>
            </a:pPr>
            <a:r>
              <a:rPr lang="es-GT" altLang="es-GT" sz="4400" dirty="0">
                <a:solidFill>
                  <a:srgbClr val="FAFF00"/>
                </a:solidFill>
                <a:latin typeface="Cardo"/>
              </a:rPr>
              <a:t>INTRUCCIONES PRÁCTICA DE ESCUCHAR </a:t>
            </a:r>
          </a:p>
          <a:p>
            <a:pPr lvl="0" eaLnBrk="0" fontAlgn="base" hangingPunct="0">
              <a:spcBef>
                <a:spcPct val="0"/>
              </a:spcBef>
              <a:spcAft>
                <a:spcPct val="0"/>
              </a:spcAft>
            </a:pPr>
            <a:endParaRPr lang="es-GT" altLang="es-GT" sz="4400" dirty="0">
              <a:solidFill>
                <a:srgbClr val="FAFF00"/>
              </a:solidFill>
              <a:latin typeface="Cardo"/>
            </a:endParaRPr>
          </a:p>
          <a:p>
            <a:pPr marL="914400" indent="-914400">
              <a:buFont typeface="+mj-lt"/>
              <a:buAutoNum type="arabicPeriod"/>
            </a:pPr>
            <a:r>
              <a:rPr lang="es-GT" sz="3600" dirty="0">
                <a:solidFill>
                  <a:srgbClr val="FFFFFF"/>
                </a:solidFill>
                <a:latin typeface="Poppins Medium"/>
              </a:rPr>
              <a:t>A nivel personal, cada participante escribe la respuesta a estas dos preguntas:</a:t>
            </a:r>
          </a:p>
          <a:p>
            <a:pPr marL="914400" indent="-914400">
              <a:buFont typeface="+mj-lt"/>
              <a:buAutoNum type="arabicPeriod"/>
            </a:pPr>
            <a:endParaRPr lang="es-GT" sz="3600" dirty="0">
              <a:solidFill>
                <a:srgbClr val="FFFFFF"/>
              </a:solidFill>
              <a:latin typeface="Poppins Medium"/>
            </a:endParaRPr>
          </a:p>
          <a:p>
            <a:pPr marL="914400" indent="-914400">
              <a:buFont typeface="+mj-lt"/>
              <a:buAutoNum type="alphaLcParenR"/>
            </a:pPr>
            <a:r>
              <a:rPr lang="es-GT" sz="3600" dirty="0">
                <a:solidFill>
                  <a:srgbClr val="FFFFFF"/>
                </a:solidFill>
                <a:latin typeface="Poppins Medium"/>
              </a:rPr>
              <a:t>¿Qué ha sido lo más importante que he aprendido hoy?</a:t>
            </a:r>
          </a:p>
          <a:p>
            <a:pPr marL="914400" indent="-914400">
              <a:buFont typeface="+mj-lt"/>
              <a:buAutoNum type="alphaLcParenR"/>
            </a:pPr>
            <a:r>
              <a:rPr lang="es-GT" sz="3600" dirty="0">
                <a:solidFill>
                  <a:srgbClr val="FFFFFF"/>
                </a:solidFill>
                <a:latin typeface="Poppins Medium"/>
              </a:rPr>
              <a:t>¿Qué paso práctico, por pequeño que sea, voy a dar para aplicarlo?</a:t>
            </a:r>
          </a:p>
          <a:p>
            <a:pPr marL="914400" indent="-914400">
              <a:buFont typeface="+mj-lt"/>
              <a:buAutoNum type="alphaLcParenR"/>
            </a:pPr>
            <a:endParaRPr lang="es-GT" sz="3600" dirty="0">
              <a:solidFill>
                <a:srgbClr val="FFFFFF"/>
              </a:solidFill>
              <a:latin typeface="Poppins Medium"/>
            </a:endParaRPr>
          </a:p>
          <a:p>
            <a:r>
              <a:rPr lang="es-GT" sz="3600" dirty="0">
                <a:solidFill>
                  <a:srgbClr val="FFFFFF"/>
                </a:solidFill>
                <a:latin typeface="Poppins Medium"/>
              </a:rPr>
              <a:t>2.  Cada persona tendrá un minuto para compartir lo que ha escrito. El resto escucha sin comentar.</a:t>
            </a:r>
          </a:p>
          <a:p>
            <a:endParaRPr lang="en-US" sz="4000" dirty="0">
              <a:solidFill>
                <a:srgbClr val="FFFFFF"/>
              </a:solidFill>
              <a:latin typeface="Poppins Medium"/>
            </a:endParaRPr>
          </a:p>
        </p:txBody>
      </p:sp>
      <p:pic>
        <p:nvPicPr>
          <p:cNvPr id="11" name="Imagen 10">
            <a:extLst>
              <a:ext uri="{FF2B5EF4-FFF2-40B4-BE49-F238E27FC236}">
                <a16:creationId xmlns:a16="http://schemas.microsoft.com/office/drawing/2014/main" id="{5F22250A-354B-3847-B94F-EC9F841F57D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097000" y="-1485900"/>
            <a:ext cx="4572000" cy="4572000"/>
          </a:xfrm>
          <a:prstGeom prst="rect">
            <a:avLst/>
          </a:prstGeom>
        </p:spPr>
      </p:pic>
    </p:spTree>
    <p:extLst>
      <p:ext uri="{BB962C8B-B14F-4D97-AF65-F5344CB8AC3E}">
        <p14:creationId xmlns:p14="http://schemas.microsoft.com/office/powerpoint/2010/main" val="1632076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grpSp>
        <p:nvGrpSpPr>
          <p:cNvPr id="2" name="Group 2"/>
          <p:cNvGrpSpPr/>
          <p:nvPr/>
        </p:nvGrpSpPr>
        <p:grpSpPr>
          <a:xfrm>
            <a:off x="16750332" y="9092573"/>
            <a:ext cx="508968" cy="165727"/>
            <a:chOff x="0" y="0"/>
            <a:chExt cx="1560133" cy="508000"/>
          </a:xfrm>
        </p:grpSpPr>
        <p:sp>
          <p:nvSpPr>
            <p:cNvPr id="3" name="Freeform 3"/>
            <p:cNvSpPr/>
            <p:nvPr/>
          </p:nvSpPr>
          <p:spPr>
            <a:xfrm>
              <a:off x="0" y="215900"/>
              <a:ext cx="1264223" cy="76200"/>
            </a:xfrm>
            <a:custGeom>
              <a:avLst/>
              <a:gdLst/>
              <a:ahLst/>
              <a:cxnLst/>
              <a:rect l="l" t="t" r="r" b="b"/>
              <a:pathLst>
                <a:path w="1264223" h="76200">
                  <a:moveTo>
                    <a:pt x="0" y="0"/>
                  </a:moveTo>
                  <a:lnTo>
                    <a:pt x="1264223" y="0"/>
                  </a:lnTo>
                  <a:lnTo>
                    <a:pt x="1264223" y="76200"/>
                  </a:lnTo>
                  <a:lnTo>
                    <a:pt x="0" y="76200"/>
                  </a:lnTo>
                  <a:close/>
                </a:path>
              </a:pathLst>
            </a:custGeom>
            <a:solidFill>
              <a:srgbClr val="FFFFFF"/>
            </a:solidFill>
          </p:spPr>
        </p:sp>
        <p:sp>
          <p:nvSpPr>
            <p:cNvPr id="4" name="Freeform 4"/>
            <p:cNvSpPr/>
            <p:nvPr/>
          </p:nvSpPr>
          <p:spPr>
            <a:xfrm>
              <a:off x="1185483" y="1270"/>
              <a:ext cx="374650" cy="505460"/>
            </a:xfrm>
            <a:custGeom>
              <a:avLst/>
              <a:gdLst/>
              <a:ahLst/>
              <a:cxnLst/>
              <a:rect l="l" t="t" r="r" b="b"/>
              <a:pathLst>
                <a:path w="374650" h="505460">
                  <a:moveTo>
                    <a:pt x="0" y="505460"/>
                  </a:moveTo>
                  <a:lnTo>
                    <a:pt x="0" y="0"/>
                  </a:lnTo>
                  <a:lnTo>
                    <a:pt x="374650" y="252730"/>
                  </a:lnTo>
                  <a:close/>
                </a:path>
              </a:pathLst>
            </a:custGeom>
            <a:solidFill>
              <a:srgbClr val="FFFFFF"/>
            </a:solidFill>
          </p:spPr>
        </p:sp>
      </p:grpSp>
      <p:pic>
        <p:nvPicPr>
          <p:cNvPr id="6" name="Picture 6"/>
          <p:cNvPicPr>
            <a:picLocks noChangeAspect="1"/>
          </p:cNvPicPr>
          <p:nvPr/>
        </p:nvPicPr>
        <p:blipFill>
          <a:blip r:embed="rId2">
            <a:alphaModFix amt="7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526320" y="1743064"/>
            <a:ext cx="10238564" cy="10238564"/>
          </a:xfrm>
          <a:prstGeom prst="rect">
            <a:avLst/>
          </a:prstGeom>
        </p:spPr>
      </p:pic>
      <p:sp>
        <p:nvSpPr>
          <p:cNvPr id="7" name="TextBox 7"/>
          <p:cNvSpPr txBox="1"/>
          <p:nvPr/>
        </p:nvSpPr>
        <p:spPr>
          <a:xfrm>
            <a:off x="-152400" y="3373785"/>
            <a:ext cx="18592800" cy="3539430"/>
          </a:xfrm>
          <a:prstGeom prst="rect">
            <a:avLst/>
          </a:prstGeom>
        </p:spPr>
        <p:txBody>
          <a:bodyPr wrap="square" lIns="0" tIns="0" rIns="0" bIns="0" rtlCol="0" anchor="t">
            <a:spAutoFit/>
          </a:bodyPr>
          <a:lstStyle/>
          <a:p>
            <a:pPr algn="ctr"/>
            <a:r>
              <a:rPr lang="en-US" sz="11500" dirty="0">
                <a:solidFill>
                  <a:srgbClr val="FAFF00"/>
                </a:solidFill>
                <a:latin typeface="Cardo"/>
              </a:rPr>
              <a:t>OBJETIVOS </a:t>
            </a:r>
          </a:p>
          <a:p>
            <a:pPr algn="ctr"/>
            <a:r>
              <a:rPr lang="en-US" sz="11500" dirty="0">
                <a:solidFill>
                  <a:srgbClr val="FAFF00"/>
                </a:solidFill>
                <a:latin typeface="Cardo"/>
              </a:rPr>
              <a:t>ESPECÍFICOS</a:t>
            </a:r>
          </a:p>
        </p:txBody>
      </p:sp>
      <p:pic>
        <p:nvPicPr>
          <p:cNvPr id="10" name="Imagen 9">
            <a:extLst>
              <a:ext uri="{FF2B5EF4-FFF2-40B4-BE49-F238E27FC236}">
                <a16:creationId xmlns:a16="http://schemas.microsoft.com/office/drawing/2014/main" id="{5BB94FE8-5CD2-C44C-8C92-89D41F37A0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097000" y="-1485900"/>
            <a:ext cx="4572000" cy="4572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grpSp>
        <p:nvGrpSpPr>
          <p:cNvPr id="2" name="Group 2"/>
          <p:cNvGrpSpPr/>
          <p:nvPr/>
        </p:nvGrpSpPr>
        <p:grpSpPr>
          <a:xfrm>
            <a:off x="16750332" y="9175437"/>
            <a:ext cx="508968" cy="165727"/>
            <a:chOff x="0" y="0"/>
            <a:chExt cx="1560133" cy="508000"/>
          </a:xfrm>
        </p:grpSpPr>
        <p:sp>
          <p:nvSpPr>
            <p:cNvPr id="3" name="Freeform 3"/>
            <p:cNvSpPr/>
            <p:nvPr/>
          </p:nvSpPr>
          <p:spPr>
            <a:xfrm>
              <a:off x="0" y="215900"/>
              <a:ext cx="1264223" cy="76200"/>
            </a:xfrm>
            <a:custGeom>
              <a:avLst/>
              <a:gdLst/>
              <a:ahLst/>
              <a:cxnLst/>
              <a:rect l="l" t="t" r="r" b="b"/>
              <a:pathLst>
                <a:path w="1264223" h="76200">
                  <a:moveTo>
                    <a:pt x="0" y="0"/>
                  </a:moveTo>
                  <a:lnTo>
                    <a:pt x="1264223" y="0"/>
                  </a:lnTo>
                  <a:lnTo>
                    <a:pt x="1264223" y="76200"/>
                  </a:lnTo>
                  <a:lnTo>
                    <a:pt x="0" y="76200"/>
                  </a:lnTo>
                  <a:close/>
                </a:path>
              </a:pathLst>
            </a:custGeom>
            <a:solidFill>
              <a:srgbClr val="FFFFFF"/>
            </a:solidFill>
          </p:spPr>
        </p:sp>
        <p:sp>
          <p:nvSpPr>
            <p:cNvPr id="4" name="Freeform 4"/>
            <p:cNvSpPr/>
            <p:nvPr/>
          </p:nvSpPr>
          <p:spPr>
            <a:xfrm>
              <a:off x="1185483" y="1270"/>
              <a:ext cx="374650" cy="505460"/>
            </a:xfrm>
            <a:custGeom>
              <a:avLst/>
              <a:gdLst/>
              <a:ahLst/>
              <a:cxnLst/>
              <a:rect l="l" t="t" r="r" b="b"/>
              <a:pathLst>
                <a:path w="374650" h="505460">
                  <a:moveTo>
                    <a:pt x="0" y="505460"/>
                  </a:moveTo>
                  <a:lnTo>
                    <a:pt x="0" y="0"/>
                  </a:lnTo>
                  <a:lnTo>
                    <a:pt x="374650" y="252730"/>
                  </a:lnTo>
                  <a:close/>
                </a:path>
              </a:pathLst>
            </a:custGeom>
            <a:solidFill>
              <a:srgbClr val="FFFFFF"/>
            </a:solidFill>
          </p:spPr>
        </p:sp>
      </p:grpSp>
      <p:pic>
        <p:nvPicPr>
          <p:cNvPr id="6" name="Picture 6"/>
          <p:cNvPicPr>
            <a:picLocks noChangeAspect="1"/>
          </p:cNvPicPr>
          <p:nvPr/>
        </p:nvPicPr>
        <p:blipFill>
          <a:blip r:embed="rId2">
            <a:alphaModFix amt="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564" y="527971"/>
            <a:ext cx="8002404" cy="9759029"/>
          </a:xfrm>
          <a:prstGeom prst="rect">
            <a:avLst/>
          </a:prstGeom>
        </p:spPr>
      </p:pic>
      <p:sp>
        <p:nvSpPr>
          <p:cNvPr id="9" name="TextBox 9"/>
          <p:cNvSpPr txBox="1"/>
          <p:nvPr/>
        </p:nvSpPr>
        <p:spPr>
          <a:xfrm>
            <a:off x="1198797" y="2914495"/>
            <a:ext cx="16060503" cy="4985980"/>
          </a:xfrm>
          <a:prstGeom prst="rect">
            <a:avLst/>
          </a:prstGeom>
        </p:spPr>
        <p:txBody>
          <a:bodyPr lIns="0" tIns="0" rIns="0" bIns="0" rtlCol="0" anchor="t">
            <a:spAutoFit/>
          </a:bodyPr>
          <a:lstStyle/>
          <a:p>
            <a:pPr marL="1142364" lvl="1" indent="-742950">
              <a:buFont typeface="+mj-lt"/>
              <a:buAutoNum type="arabicPeriod"/>
            </a:pPr>
            <a:r>
              <a:rPr lang="en-US" sz="5400" dirty="0" err="1">
                <a:solidFill>
                  <a:srgbClr val="FFFFFF"/>
                </a:solidFill>
                <a:latin typeface="Poppins Medium"/>
              </a:rPr>
              <a:t>Entender</a:t>
            </a:r>
            <a:r>
              <a:rPr lang="en-US" sz="5400" dirty="0">
                <a:solidFill>
                  <a:srgbClr val="FFFFFF"/>
                </a:solidFill>
                <a:latin typeface="Poppins Medium"/>
              </a:rPr>
              <a:t> el </a:t>
            </a:r>
            <a:r>
              <a:rPr lang="en-US" sz="5400" dirty="0" err="1">
                <a:solidFill>
                  <a:srgbClr val="FFFFFF"/>
                </a:solidFill>
                <a:latin typeface="Poppins Medium"/>
              </a:rPr>
              <a:t>propósito</a:t>
            </a:r>
            <a:r>
              <a:rPr lang="en-US" sz="5400" dirty="0">
                <a:solidFill>
                  <a:srgbClr val="FFFFFF"/>
                </a:solidFill>
                <a:latin typeface="Poppins Medium"/>
              </a:rPr>
              <a:t> final del </a:t>
            </a:r>
            <a:r>
              <a:rPr lang="en-US" sz="5400" dirty="0" err="1">
                <a:solidFill>
                  <a:srgbClr val="FFFFFF"/>
                </a:solidFill>
                <a:latin typeface="Poppins Medium"/>
              </a:rPr>
              <a:t>proceso</a:t>
            </a:r>
            <a:r>
              <a:rPr lang="en-US" sz="5400" dirty="0">
                <a:solidFill>
                  <a:srgbClr val="FFFFFF"/>
                </a:solidFill>
                <a:latin typeface="Poppins Medium"/>
              </a:rPr>
              <a:t> de </a:t>
            </a:r>
            <a:r>
              <a:rPr lang="en-US" sz="5400" dirty="0" err="1">
                <a:solidFill>
                  <a:srgbClr val="FFFFFF"/>
                </a:solidFill>
                <a:latin typeface="Poppins Medium"/>
              </a:rPr>
              <a:t>acompañamiento</a:t>
            </a:r>
            <a:r>
              <a:rPr lang="en-US" sz="5400" dirty="0">
                <a:solidFill>
                  <a:srgbClr val="FFFFFF"/>
                </a:solidFill>
                <a:latin typeface="Poppins Medium"/>
              </a:rPr>
              <a:t> </a:t>
            </a:r>
            <a:r>
              <a:rPr lang="en-US" sz="5400" dirty="0" err="1">
                <a:solidFill>
                  <a:srgbClr val="FFFFFF"/>
                </a:solidFill>
                <a:latin typeface="Poppins Medium"/>
              </a:rPr>
              <a:t>espiritual</a:t>
            </a:r>
            <a:r>
              <a:rPr lang="en-US" sz="5400" dirty="0">
                <a:solidFill>
                  <a:srgbClr val="FFFFFF"/>
                </a:solidFill>
                <a:latin typeface="Poppins Medium"/>
              </a:rPr>
              <a:t>.</a:t>
            </a:r>
          </a:p>
          <a:p>
            <a:pPr marL="1142364" lvl="1" indent="-742950">
              <a:buFont typeface="+mj-lt"/>
              <a:buAutoNum type="arabicPeriod"/>
            </a:pPr>
            <a:endParaRPr lang="en-US" sz="5400" dirty="0">
              <a:solidFill>
                <a:srgbClr val="FFFFFF"/>
              </a:solidFill>
              <a:latin typeface="Poppins Medium"/>
            </a:endParaRPr>
          </a:p>
          <a:p>
            <a:pPr marL="1142364" lvl="1" indent="-742950" algn="l">
              <a:buFont typeface="+mj-lt"/>
              <a:buAutoNum type="arabicPeriod"/>
            </a:pPr>
            <a:r>
              <a:rPr lang="en-US" sz="5400" dirty="0" err="1">
                <a:solidFill>
                  <a:srgbClr val="FFFFFF"/>
                </a:solidFill>
                <a:latin typeface="Poppins Medium"/>
              </a:rPr>
              <a:t>Conocer</a:t>
            </a:r>
            <a:r>
              <a:rPr lang="en-US" sz="5400" dirty="0">
                <a:solidFill>
                  <a:srgbClr val="FFFFFF"/>
                </a:solidFill>
                <a:latin typeface="Poppins Medium"/>
              </a:rPr>
              <a:t> y </a:t>
            </a:r>
            <a:r>
              <a:rPr lang="en-US" sz="5400" dirty="0" err="1">
                <a:solidFill>
                  <a:srgbClr val="FFFFFF"/>
                </a:solidFill>
                <a:latin typeface="Poppins Medium"/>
              </a:rPr>
              <a:t>entender</a:t>
            </a:r>
            <a:r>
              <a:rPr lang="en-US" sz="5400" dirty="0">
                <a:solidFill>
                  <a:srgbClr val="FFFFFF"/>
                </a:solidFill>
                <a:latin typeface="Poppins Medium"/>
              </a:rPr>
              <a:t> los dos </a:t>
            </a:r>
            <a:r>
              <a:rPr lang="en-US" sz="5400" dirty="0" err="1">
                <a:solidFill>
                  <a:srgbClr val="FFFFFF"/>
                </a:solidFill>
                <a:latin typeface="Poppins Medium"/>
              </a:rPr>
              <a:t>elementos</a:t>
            </a:r>
            <a:r>
              <a:rPr lang="en-US" sz="5400" dirty="0">
                <a:solidFill>
                  <a:srgbClr val="FFFFFF"/>
                </a:solidFill>
                <a:latin typeface="Poppins Medium"/>
              </a:rPr>
              <a:t> claves que </a:t>
            </a:r>
            <a:r>
              <a:rPr lang="en-US" sz="5400" dirty="0" err="1">
                <a:solidFill>
                  <a:srgbClr val="FFFFFF"/>
                </a:solidFill>
                <a:latin typeface="Poppins Medium"/>
              </a:rPr>
              <a:t>ayudan</a:t>
            </a:r>
            <a:r>
              <a:rPr lang="en-US" sz="5400" dirty="0">
                <a:solidFill>
                  <a:srgbClr val="FFFFFF"/>
                </a:solidFill>
                <a:latin typeface="Poppins Medium"/>
              </a:rPr>
              <a:t> </a:t>
            </a:r>
            <a:r>
              <a:rPr lang="en-US" sz="5400" dirty="0" err="1">
                <a:solidFill>
                  <a:srgbClr val="FFFFFF"/>
                </a:solidFill>
                <a:latin typeface="Poppins Medium"/>
              </a:rPr>
              <a:t>en</a:t>
            </a:r>
            <a:r>
              <a:rPr lang="en-US" sz="5400" dirty="0">
                <a:solidFill>
                  <a:srgbClr val="FFFFFF"/>
                </a:solidFill>
                <a:latin typeface="Poppins Medium"/>
              </a:rPr>
              <a:t> </a:t>
            </a:r>
            <a:r>
              <a:rPr lang="en-US" sz="5400" dirty="0" err="1">
                <a:solidFill>
                  <a:srgbClr val="FFFFFF"/>
                </a:solidFill>
                <a:latin typeface="Poppins Medium"/>
              </a:rPr>
              <a:t>este</a:t>
            </a:r>
            <a:r>
              <a:rPr lang="en-US" sz="5400" dirty="0">
                <a:solidFill>
                  <a:srgbClr val="FFFFFF"/>
                </a:solidFill>
                <a:latin typeface="Poppins Medium"/>
              </a:rPr>
              <a:t> </a:t>
            </a:r>
            <a:r>
              <a:rPr lang="en-US" sz="5400" dirty="0" err="1">
                <a:solidFill>
                  <a:srgbClr val="FFFFFF"/>
                </a:solidFill>
                <a:latin typeface="Poppins Medium"/>
              </a:rPr>
              <a:t>proceso</a:t>
            </a:r>
            <a:r>
              <a:rPr lang="en-US" sz="5400" dirty="0">
                <a:solidFill>
                  <a:srgbClr val="FFFFFF"/>
                </a:solidFill>
                <a:latin typeface="Poppins Medium"/>
              </a:rPr>
              <a:t>: </a:t>
            </a:r>
            <a:r>
              <a:rPr lang="en-US" sz="5400" u="sng" dirty="0" err="1">
                <a:solidFill>
                  <a:srgbClr val="FFFFFF"/>
                </a:solidFill>
                <a:latin typeface="Poppins Medium"/>
              </a:rPr>
              <a:t>conciencia</a:t>
            </a:r>
            <a:r>
              <a:rPr lang="en-US" sz="5400" dirty="0">
                <a:solidFill>
                  <a:srgbClr val="FFFFFF"/>
                </a:solidFill>
                <a:latin typeface="Poppins Medium"/>
              </a:rPr>
              <a:t> y </a:t>
            </a:r>
            <a:r>
              <a:rPr lang="en-US" sz="5400" u="sng" dirty="0" err="1">
                <a:solidFill>
                  <a:srgbClr val="FFFFFF"/>
                </a:solidFill>
                <a:latin typeface="Poppins Medium"/>
              </a:rPr>
              <a:t>responsabilidad</a:t>
            </a:r>
            <a:r>
              <a:rPr lang="en-US" sz="5400" u="sng" dirty="0">
                <a:solidFill>
                  <a:srgbClr val="FFFFFF"/>
                </a:solidFill>
                <a:latin typeface="Poppins Medium"/>
              </a:rPr>
              <a:t>.</a:t>
            </a:r>
          </a:p>
        </p:txBody>
      </p:sp>
      <p:pic>
        <p:nvPicPr>
          <p:cNvPr id="11" name="Imagen 10">
            <a:extLst>
              <a:ext uri="{FF2B5EF4-FFF2-40B4-BE49-F238E27FC236}">
                <a16:creationId xmlns:a16="http://schemas.microsoft.com/office/drawing/2014/main" id="{2D3DD674-A68F-ED45-BD03-5E1438A17CE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097000" y="-1485900"/>
            <a:ext cx="4572000" cy="4572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grpSp>
        <p:nvGrpSpPr>
          <p:cNvPr id="2" name="Group 2"/>
          <p:cNvGrpSpPr/>
          <p:nvPr/>
        </p:nvGrpSpPr>
        <p:grpSpPr>
          <a:xfrm>
            <a:off x="16750332" y="9175437"/>
            <a:ext cx="508968" cy="165727"/>
            <a:chOff x="0" y="0"/>
            <a:chExt cx="1560133" cy="508000"/>
          </a:xfrm>
        </p:grpSpPr>
        <p:sp>
          <p:nvSpPr>
            <p:cNvPr id="3" name="Freeform 3"/>
            <p:cNvSpPr/>
            <p:nvPr/>
          </p:nvSpPr>
          <p:spPr>
            <a:xfrm>
              <a:off x="0" y="215900"/>
              <a:ext cx="1264223" cy="76200"/>
            </a:xfrm>
            <a:custGeom>
              <a:avLst/>
              <a:gdLst/>
              <a:ahLst/>
              <a:cxnLst/>
              <a:rect l="l" t="t" r="r" b="b"/>
              <a:pathLst>
                <a:path w="1264223" h="76200">
                  <a:moveTo>
                    <a:pt x="0" y="0"/>
                  </a:moveTo>
                  <a:lnTo>
                    <a:pt x="1264223" y="0"/>
                  </a:lnTo>
                  <a:lnTo>
                    <a:pt x="1264223" y="76200"/>
                  </a:lnTo>
                  <a:lnTo>
                    <a:pt x="0" y="76200"/>
                  </a:lnTo>
                  <a:close/>
                </a:path>
              </a:pathLst>
            </a:custGeom>
            <a:solidFill>
              <a:srgbClr val="FFFFFF"/>
            </a:solidFill>
          </p:spPr>
        </p:sp>
        <p:sp>
          <p:nvSpPr>
            <p:cNvPr id="4" name="Freeform 4"/>
            <p:cNvSpPr/>
            <p:nvPr/>
          </p:nvSpPr>
          <p:spPr>
            <a:xfrm>
              <a:off x="1185483" y="1270"/>
              <a:ext cx="374650" cy="505460"/>
            </a:xfrm>
            <a:custGeom>
              <a:avLst/>
              <a:gdLst/>
              <a:ahLst/>
              <a:cxnLst/>
              <a:rect l="l" t="t" r="r" b="b"/>
              <a:pathLst>
                <a:path w="374650" h="505460">
                  <a:moveTo>
                    <a:pt x="0" y="505460"/>
                  </a:moveTo>
                  <a:lnTo>
                    <a:pt x="0" y="0"/>
                  </a:lnTo>
                  <a:lnTo>
                    <a:pt x="374650" y="252730"/>
                  </a:lnTo>
                  <a:close/>
                </a:path>
              </a:pathLst>
            </a:custGeom>
            <a:solidFill>
              <a:srgbClr val="FFFFFF"/>
            </a:solidFill>
          </p:spPr>
        </p:sp>
      </p:grpSp>
      <p:pic>
        <p:nvPicPr>
          <p:cNvPr id="5" name="Picture 5"/>
          <p:cNvPicPr>
            <a:picLocks noChangeAspect="1"/>
          </p:cNvPicPr>
          <p:nvPr/>
        </p:nvPicPr>
        <p:blipFill>
          <a:blip r:embed="rId2">
            <a:alphaModFix amt="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7991679" y="-549369"/>
            <a:ext cx="10296321" cy="10296321"/>
          </a:xfrm>
          <a:prstGeom prst="rect">
            <a:avLst/>
          </a:prstGeom>
        </p:spPr>
      </p:pic>
      <p:sp>
        <p:nvSpPr>
          <p:cNvPr id="8" name="TextBox 8"/>
          <p:cNvSpPr txBox="1"/>
          <p:nvPr/>
        </p:nvSpPr>
        <p:spPr>
          <a:xfrm>
            <a:off x="1028700" y="1850769"/>
            <a:ext cx="16060503" cy="7325082"/>
          </a:xfrm>
          <a:prstGeom prst="rect">
            <a:avLst/>
          </a:prstGeom>
        </p:spPr>
        <p:txBody>
          <a:bodyPr lIns="0" tIns="0" rIns="0" bIns="0" rtlCol="0" anchor="t">
            <a:spAutoFit/>
          </a:bodyPr>
          <a:lstStyle/>
          <a:p>
            <a:pPr marL="1142364" lvl="1" indent="-742950">
              <a:buFont typeface="+mj-lt"/>
              <a:buAutoNum type="arabicPeriod" startAt="3"/>
            </a:pPr>
            <a:r>
              <a:rPr lang="en-US" sz="5400" dirty="0" err="1">
                <a:solidFill>
                  <a:srgbClr val="FFFFFF"/>
                </a:solidFill>
                <a:latin typeface="Poppins Medium"/>
              </a:rPr>
              <a:t>Entender</a:t>
            </a:r>
            <a:r>
              <a:rPr lang="en-US" sz="5400" dirty="0">
                <a:solidFill>
                  <a:srgbClr val="FFFFFF"/>
                </a:solidFill>
                <a:latin typeface="Poppins Medium"/>
              </a:rPr>
              <a:t> </a:t>
            </a:r>
            <a:r>
              <a:rPr lang="en-US" sz="5400" dirty="0" err="1">
                <a:solidFill>
                  <a:srgbClr val="FFFFFF"/>
                </a:solidFill>
                <a:latin typeface="Poppins Medium"/>
              </a:rPr>
              <a:t>cómo</a:t>
            </a:r>
            <a:r>
              <a:rPr lang="en-US" sz="5400" dirty="0">
                <a:solidFill>
                  <a:srgbClr val="FFFFFF"/>
                </a:solidFill>
                <a:latin typeface="Poppins Medium"/>
              </a:rPr>
              <a:t> el </a:t>
            </a:r>
            <a:r>
              <a:rPr lang="en-US" sz="5400" dirty="0" err="1">
                <a:solidFill>
                  <a:srgbClr val="FFFFFF"/>
                </a:solidFill>
                <a:latin typeface="Poppins Medium"/>
              </a:rPr>
              <a:t>papel</a:t>
            </a:r>
            <a:r>
              <a:rPr lang="en-US" sz="5400" dirty="0">
                <a:solidFill>
                  <a:srgbClr val="FFFFFF"/>
                </a:solidFill>
                <a:latin typeface="Poppins Medium"/>
              </a:rPr>
              <a:t> del </a:t>
            </a:r>
            <a:r>
              <a:rPr lang="en-US" sz="5400" dirty="0" err="1">
                <a:solidFill>
                  <a:srgbClr val="FFFFFF"/>
                </a:solidFill>
                <a:latin typeface="Poppins Medium"/>
              </a:rPr>
              <a:t>líder</a:t>
            </a:r>
            <a:r>
              <a:rPr lang="en-US" sz="5400" dirty="0">
                <a:solidFill>
                  <a:srgbClr val="FFFFFF"/>
                </a:solidFill>
                <a:latin typeface="Poppins Medium"/>
              </a:rPr>
              <a:t> (mentor) debe </a:t>
            </a:r>
            <a:r>
              <a:rPr lang="en-US" sz="5400" dirty="0" err="1">
                <a:solidFill>
                  <a:srgbClr val="FFFFFF"/>
                </a:solidFill>
                <a:latin typeface="Poppins Medium"/>
              </a:rPr>
              <a:t>cambiar</a:t>
            </a:r>
            <a:r>
              <a:rPr lang="en-US" sz="5400" dirty="0">
                <a:solidFill>
                  <a:srgbClr val="FFFFFF"/>
                </a:solidFill>
                <a:latin typeface="Poppins Medium"/>
              </a:rPr>
              <a:t> para </a:t>
            </a:r>
            <a:r>
              <a:rPr lang="en-US" sz="5400" dirty="0" err="1">
                <a:solidFill>
                  <a:srgbClr val="FFFFFF"/>
                </a:solidFill>
                <a:latin typeface="Poppins Medium"/>
              </a:rPr>
              <a:t>hacer</a:t>
            </a:r>
            <a:r>
              <a:rPr lang="en-US" sz="5400" dirty="0">
                <a:solidFill>
                  <a:srgbClr val="FFFFFF"/>
                </a:solidFill>
                <a:latin typeface="Poppins Medium"/>
              </a:rPr>
              <a:t> </a:t>
            </a:r>
            <a:r>
              <a:rPr lang="en-US" sz="5400" dirty="0" err="1">
                <a:solidFill>
                  <a:srgbClr val="FFFFFF"/>
                </a:solidFill>
                <a:latin typeface="Poppins Medium"/>
              </a:rPr>
              <a:t>posible</a:t>
            </a:r>
            <a:r>
              <a:rPr lang="en-US" sz="5400" dirty="0">
                <a:solidFill>
                  <a:srgbClr val="FFFFFF"/>
                </a:solidFill>
                <a:latin typeface="Poppins Medium"/>
              </a:rPr>
              <a:t> lo </a:t>
            </a:r>
            <a:r>
              <a:rPr lang="en-US" sz="5400" dirty="0" err="1">
                <a:solidFill>
                  <a:srgbClr val="FFFFFF"/>
                </a:solidFill>
                <a:latin typeface="Poppins Medium"/>
              </a:rPr>
              <a:t>expuesto</a:t>
            </a:r>
            <a:r>
              <a:rPr lang="en-US" sz="5400" dirty="0">
                <a:solidFill>
                  <a:srgbClr val="FFFFFF"/>
                </a:solidFill>
                <a:latin typeface="Poppins Medium"/>
              </a:rPr>
              <a:t> </a:t>
            </a:r>
            <a:r>
              <a:rPr lang="en-US" sz="5400" dirty="0" err="1">
                <a:solidFill>
                  <a:srgbClr val="FFFFFF"/>
                </a:solidFill>
                <a:latin typeface="Poppins Medium"/>
              </a:rPr>
              <a:t>en</a:t>
            </a:r>
            <a:r>
              <a:rPr lang="en-US" sz="5400" dirty="0">
                <a:solidFill>
                  <a:srgbClr val="FFFFFF"/>
                </a:solidFill>
                <a:latin typeface="Poppins Medium"/>
              </a:rPr>
              <a:t> el punto 2.</a:t>
            </a:r>
          </a:p>
          <a:p>
            <a:pPr marL="1142364" lvl="1" indent="-742950">
              <a:buFont typeface="+mj-lt"/>
              <a:buAutoNum type="arabicPeriod" startAt="3"/>
            </a:pPr>
            <a:endParaRPr lang="en-US" sz="5400" dirty="0">
              <a:solidFill>
                <a:srgbClr val="FFFFFF"/>
              </a:solidFill>
              <a:latin typeface="Poppins Medium"/>
            </a:endParaRPr>
          </a:p>
          <a:p>
            <a:pPr marL="1142364" lvl="1" indent="-742950">
              <a:buFont typeface="+mj-lt"/>
              <a:buAutoNum type="arabicPeriod" startAt="3"/>
            </a:pPr>
            <a:r>
              <a:rPr lang="en-US" sz="5400" dirty="0" err="1">
                <a:solidFill>
                  <a:srgbClr val="FFFFFF"/>
                </a:solidFill>
                <a:latin typeface="Poppins Medium"/>
              </a:rPr>
              <a:t>Familiarizarse</a:t>
            </a:r>
            <a:r>
              <a:rPr lang="en-US" sz="5400" dirty="0">
                <a:solidFill>
                  <a:srgbClr val="FFFFFF"/>
                </a:solidFill>
                <a:latin typeface="Poppins Medium"/>
              </a:rPr>
              <a:t> con </a:t>
            </a:r>
            <a:r>
              <a:rPr lang="en-US" sz="5400" dirty="0" err="1">
                <a:solidFill>
                  <a:srgbClr val="FFFFFF"/>
                </a:solidFill>
                <a:latin typeface="Poppins Medium"/>
              </a:rPr>
              <a:t>tres</a:t>
            </a:r>
            <a:r>
              <a:rPr lang="en-US" sz="5400" dirty="0">
                <a:solidFill>
                  <a:srgbClr val="FFFFFF"/>
                </a:solidFill>
                <a:latin typeface="Poppins Medium"/>
              </a:rPr>
              <a:t> </a:t>
            </a:r>
            <a:r>
              <a:rPr lang="en-US" sz="5400" dirty="0" err="1">
                <a:solidFill>
                  <a:srgbClr val="FFFFFF"/>
                </a:solidFill>
                <a:latin typeface="Poppins Medium"/>
              </a:rPr>
              <a:t>herramientas</a:t>
            </a:r>
            <a:r>
              <a:rPr lang="en-US" sz="5400" dirty="0">
                <a:solidFill>
                  <a:srgbClr val="FFFFFF"/>
                </a:solidFill>
                <a:latin typeface="Poppins Medium"/>
              </a:rPr>
              <a:t> </a:t>
            </a:r>
            <a:r>
              <a:rPr lang="en-US" sz="5400" dirty="0" err="1">
                <a:solidFill>
                  <a:srgbClr val="FFFFFF"/>
                </a:solidFill>
                <a:latin typeface="Poppins Medium"/>
              </a:rPr>
              <a:t>básicas</a:t>
            </a:r>
            <a:r>
              <a:rPr lang="en-US" sz="5400" dirty="0">
                <a:solidFill>
                  <a:srgbClr val="FFFFFF"/>
                </a:solidFill>
                <a:latin typeface="Poppins Medium"/>
              </a:rPr>
              <a:t> del coaching: </a:t>
            </a:r>
            <a:r>
              <a:rPr lang="en-US" sz="5400" dirty="0" err="1">
                <a:solidFill>
                  <a:srgbClr val="FFFFFF"/>
                </a:solidFill>
                <a:latin typeface="Poppins Medium"/>
              </a:rPr>
              <a:t>escucha</a:t>
            </a:r>
            <a:r>
              <a:rPr lang="en-US" sz="5400" dirty="0">
                <a:solidFill>
                  <a:srgbClr val="FFFFFF"/>
                </a:solidFill>
                <a:latin typeface="Poppins Medium"/>
              </a:rPr>
              <a:t> </a:t>
            </a:r>
            <a:r>
              <a:rPr lang="en-US" sz="5400" dirty="0" err="1">
                <a:solidFill>
                  <a:srgbClr val="FFFFFF"/>
                </a:solidFill>
                <a:latin typeface="Poppins Medium"/>
              </a:rPr>
              <a:t>activa</a:t>
            </a:r>
            <a:r>
              <a:rPr lang="en-US" sz="5400" dirty="0">
                <a:solidFill>
                  <a:srgbClr val="FFFFFF"/>
                </a:solidFill>
                <a:latin typeface="Poppins Medium"/>
              </a:rPr>
              <a:t>, </a:t>
            </a:r>
            <a:r>
              <a:rPr lang="en-US" sz="5400" dirty="0" err="1">
                <a:solidFill>
                  <a:srgbClr val="FFFFFF"/>
                </a:solidFill>
                <a:latin typeface="Poppins Medium"/>
              </a:rPr>
              <a:t>preguntas</a:t>
            </a:r>
            <a:r>
              <a:rPr lang="en-US" sz="5400" dirty="0">
                <a:solidFill>
                  <a:srgbClr val="FFFFFF"/>
                </a:solidFill>
                <a:latin typeface="Poppins Medium"/>
              </a:rPr>
              <a:t> </a:t>
            </a:r>
            <a:r>
              <a:rPr lang="en-US" sz="5400" dirty="0" err="1">
                <a:solidFill>
                  <a:srgbClr val="FFFFFF"/>
                </a:solidFill>
                <a:latin typeface="Poppins Medium"/>
              </a:rPr>
              <a:t>potentes</a:t>
            </a:r>
            <a:r>
              <a:rPr lang="en-US" sz="5400" dirty="0">
                <a:solidFill>
                  <a:srgbClr val="FFFFFF"/>
                </a:solidFill>
                <a:latin typeface="Poppins Medium"/>
              </a:rPr>
              <a:t> y </a:t>
            </a:r>
            <a:r>
              <a:rPr lang="en-US" sz="5400" dirty="0" err="1">
                <a:solidFill>
                  <a:srgbClr val="FFFFFF"/>
                </a:solidFill>
                <a:latin typeface="Poppins Medium"/>
              </a:rPr>
              <a:t>aplicación</a:t>
            </a:r>
            <a:r>
              <a:rPr lang="en-US" sz="5400" dirty="0">
                <a:solidFill>
                  <a:srgbClr val="FFFFFF"/>
                </a:solidFill>
                <a:latin typeface="Poppins Medium"/>
              </a:rPr>
              <a:t>, y </a:t>
            </a:r>
            <a:r>
              <a:rPr lang="en-US" sz="5400" dirty="0" err="1">
                <a:solidFill>
                  <a:srgbClr val="FFFFFF"/>
                </a:solidFill>
                <a:latin typeface="Poppins Medium"/>
              </a:rPr>
              <a:t>cómo</a:t>
            </a:r>
            <a:r>
              <a:rPr lang="en-US" sz="5400" dirty="0">
                <a:solidFill>
                  <a:srgbClr val="FFFFFF"/>
                </a:solidFill>
                <a:latin typeface="Poppins Medium"/>
              </a:rPr>
              <a:t> </a:t>
            </a:r>
            <a:r>
              <a:rPr lang="en-US" sz="5400" dirty="0" err="1">
                <a:solidFill>
                  <a:srgbClr val="FFFFFF"/>
                </a:solidFill>
                <a:latin typeface="Poppins Medium"/>
              </a:rPr>
              <a:t>aplicarlas</a:t>
            </a:r>
            <a:r>
              <a:rPr lang="en-US" sz="5400" dirty="0">
                <a:solidFill>
                  <a:srgbClr val="FFFFFF"/>
                </a:solidFill>
                <a:latin typeface="Poppins Medium"/>
              </a:rPr>
              <a:t> </a:t>
            </a:r>
            <a:r>
              <a:rPr lang="en-US" sz="5400" dirty="0" err="1">
                <a:solidFill>
                  <a:srgbClr val="FFFFFF"/>
                </a:solidFill>
                <a:latin typeface="Poppins Medium"/>
              </a:rPr>
              <a:t>en</a:t>
            </a:r>
            <a:r>
              <a:rPr lang="en-US" sz="5400" dirty="0">
                <a:solidFill>
                  <a:srgbClr val="FFFFFF"/>
                </a:solidFill>
                <a:latin typeface="Poppins Medium"/>
              </a:rPr>
              <a:t> el </a:t>
            </a:r>
            <a:r>
              <a:rPr lang="en-US" sz="5400" dirty="0" err="1">
                <a:solidFill>
                  <a:srgbClr val="FFFFFF"/>
                </a:solidFill>
                <a:latin typeface="Poppins Medium"/>
              </a:rPr>
              <a:t>trabajo</a:t>
            </a:r>
            <a:r>
              <a:rPr lang="en-US" sz="5400" dirty="0">
                <a:solidFill>
                  <a:srgbClr val="FFFFFF"/>
                </a:solidFill>
                <a:latin typeface="Poppins Medium"/>
              </a:rPr>
              <a:t> del mentor.</a:t>
            </a:r>
          </a:p>
          <a:p>
            <a:pPr marL="399414" lvl="1"/>
            <a:r>
              <a:rPr lang="en-US" sz="4400" dirty="0">
                <a:solidFill>
                  <a:srgbClr val="FFFFFF"/>
                </a:solidFill>
                <a:latin typeface="Poppins Medium"/>
              </a:rPr>
              <a:t> </a:t>
            </a:r>
          </a:p>
        </p:txBody>
      </p:sp>
      <p:pic>
        <p:nvPicPr>
          <p:cNvPr id="10" name="Imagen 9">
            <a:extLst>
              <a:ext uri="{FF2B5EF4-FFF2-40B4-BE49-F238E27FC236}">
                <a16:creationId xmlns:a16="http://schemas.microsoft.com/office/drawing/2014/main" id="{3720F381-0BD3-2243-A520-D8E940867BE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582807" y="8240556"/>
            <a:ext cx="3012791" cy="3012791"/>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grpSp>
        <p:nvGrpSpPr>
          <p:cNvPr id="2" name="Group 2"/>
          <p:cNvGrpSpPr/>
          <p:nvPr/>
        </p:nvGrpSpPr>
        <p:grpSpPr>
          <a:xfrm>
            <a:off x="16750332" y="9092573"/>
            <a:ext cx="508968" cy="165727"/>
            <a:chOff x="0" y="0"/>
            <a:chExt cx="1560133" cy="508000"/>
          </a:xfrm>
        </p:grpSpPr>
        <p:sp>
          <p:nvSpPr>
            <p:cNvPr id="3" name="Freeform 3"/>
            <p:cNvSpPr/>
            <p:nvPr/>
          </p:nvSpPr>
          <p:spPr>
            <a:xfrm>
              <a:off x="0" y="215900"/>
              <a:ext cx="1264223" cy="76200"/>
            </a:xfrm>
            <a:custGeom>
              <a:avLst/>
              <a:gdLst/>
              <a:ahLst/>
              <a:cxnLst/>
              <a:rect l="l" t="t" r="r" b="b"/>
              <a:pathLst>
                <a:path w="1264223" h="76200">
                  <a:moveTo>
                    <a:pt x="0" y="0"/>
                  </a:moveTo>
                  <a:lnTo>
                    <a:pt x="1264223" y="0"/>
                  </a:lnTo>
                  <a:lnTo>
                    <a:pt x="1264223" y="76200"/>
                  </a:lnTo>
                  <a:lnTo>
                    <a:pt x="0" y="76200"/>
                  </a:lnTo>
                  <a:close/>
                </a:path>
              </a:pathLst>
            </a:custGeom>
            <a:solidFill>
              <a:srgbClr val="FFFFFF"/>
            </a:solidFill>
          </p:spPr>
        </p:sp>
        <p:sp>
          <p:nvSpPr>
            <p:cNvPr id="4" name="Freeform 4"/>
            <p:cNvSpPr/>
            <p:nvPr/>
          </p:nvSpPr>
          <p:spPr>
            <a:xfrm>
              <a:off x="1185483" y="1270"/>
              <a:ext cx="374650" cy="505460"/>
            </a:xfrm>
            <a:custGeom>
              <a:avLst/>
              <a:gdLst/>
              <a:ahLst/>
              <a:cxnLst/>
              <a:rect l="l" t="t" r="r" b="b"/>
              <a:pathLst>
                <a:path w="374650" h="505460">
                  <a:moveTo>
                    <a:pt x="0" y="505460"/>
                  </a:moveTo>
                  <a:lnTo>
                    <a:pt x="0" y="0"/>
                  </a:lnTo>
                  <a:lnTo>
                    <a:pt x="374650" y="252730"/>
                  </a:lnTo>
                  <a:close/>
                </a:path>
              </a:pathLst>
            </a:custGeom>
            <a:solidFill>
              <a:srgbClr val="FFFFFF"/>
            </a:solidFill>
          </p:spPr>
        </p:sp>
      </p:grpSp>
      <p:pic>
        <p:nvPicPr>
          <p:cNvPr id="6" name="Picture 6"/>
          <p:cNvPicPr>
            <a:picLocks noChangeAspect="1"/>
          </p:cNvPicPr>
          <p:nvPr/>
        </p:nvPicPr>
        <p:blipFill>
          <a:blip r:embed="rId3">
            <a:alphaModFix amt="7999"/>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524000" y="1790700"/>
            <a:ext cx="10238564" cy="10238564"/>
          </a:xfrm>
          <a:prstGeom prst="rect">
            <a:avLst/>
          </a:prstGeom>
        </p:spPr>
      </p:pic>
      <p:sp>
        <p:nvSpPr>
          <p:cNvPr id="7" name="TextBox 7"/>
          <p:cNvSpPr txBox="1"/>
          <p:nvPr/>
        </p:nvSpPr>
        <p:spPr>
          <a:xfrm>
            <a:off x="-152400" y="2588954"/>
            <a:ext cx="18592800" cy="5109091"/>
          </a:xfrm>
          <a:prstGeom prst="rect">
            <a:avLst/>
          </a:prstGeom>
        </p:spPr>
        <p:txBody>
          <a:bodyPr wrap="square" lIns="0" tIns="0" rIns="0" bIns="0" rtlCol="0" anchor="t">
            <a:spAutoFit/>
          </a:bodyPr>
          <a:lstStyle/>
          <a:p>
            <a:pPr algn="ctr"/>
            <a:r>
              <a:rPr lang="en-US" sz="16600" b="1" dirty="0" err="1">
                <a:solidFill>
                  <a:srgbClr val="FAFF00"/>
                </a:solidFill>
                <a:latin typeface="Cardo"/>
              </a:rPr>
              <a:t>Grupos</a:t>
            </a:r>
            <a:r>
              <a:rPr lang="en-US" sz="16600" b="1" dirty="0">
                <a:solidFill>
                  <a:srgbClr val="FAFF00"/>
                </a:solidFill>
                <a:latin typeface="Cardo"/>
              </a:rPr>
              <a:t> </a:t>
            </a:r>
          </a:p>
          <a:p>
            <a:pPr algn="ctr"/>
            <a:r>
              <a:rPr lang="en-US" sz="16600" b="1" dirty="0" err="1">
                <a:solidFill>
                  <a:srgbClr val="FAFF00"/>
                </a:solidFill>
                <a:latin typeface="Cardo"/>
              </a:rPr>
              <a:t>Pequeños</a:t>
            </a:r>
            <a:endParaRPr lang="en-US" sz="16600" b="1" dirty="0">
              <a:solidFill>
                <a:srgbClr val="FAFF00"/>
              </a:solidFill>
              <a:latin typeface="Cardo"/>
            </a:endParaRPr>
          </a:p>
        </p:txBody>
      </p:sp>
      <p:pic>
        <p:nvPicPr>
          <p:cNvPr id="10" name="Imagen 9">
            <a:extLst>
              <a:ext uri="{FF2B5EF4-FFF2-40B4-BE49-F238E27FC236}">
                <a16:creationId xmlns:a16="http://schemas.microsoft.com/office/drawing/2014/main" id="{5BB94FE8-5CD2-C44C-8C92-89D41F37A04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097000" y="-1485900"/>
            <a:ext cx="4572000" cy="4572000"/>
          </a:xfrm>
          <a:prstGeom prst="rect">
            <a:avLst/>
          </a:prstGeom>
        </p:spPr>
      </p:pic>
    </p:spTree>
    <p:extLst>
      <p:ext uri="{BB962C8B-B14F-4D97-AF65-F5344CB8AC3E}">
        <p14:creationId xmlns:p14="http://schemas.microsoft.com/office/powerpoint/2010/main" val="1806731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grpSp>
        <p:nvGrpSpPr>
          <p:cNvPr id="2" name="Group 2"/>
          <p:cNvGrpSpPr/>
          <p:nvPr/>
        </p:nvGrpSpPr>
        <p:grpSpPr>
          <a:xfrm>
            <a:off x="16750332" y="9175437"/>
            <a:ext cx="508968" cy="165727"/>
            <a:chOff x="0" y="0"/>
            <a:chExt cx="1560133" cy="508000"/>
          </a:xfrm>
        </p:grpSpPr>
        <p:sp>
          <p:nvSpPr>
            <p:cNvPr id="3" name="Freeform 3"/>
            <p:cNvSpPr/>
            <p:nvPr/>
          </p:nvSpPr>
          <p:spPr>
            <a:xfrm>
              <a:off x="0" y="215900"/>
              <a:ext cx="1264223" cy="76200"/>
            </a:xfrm>
            <a:custGeom>
              <a:avLst/>
              <a:gdLst/>
              <a:ahLst/>
              <a:cxnLst/>
              <a:rect l="l" t="t" r="r" b="b"/>
              <a:pathLst>
                <a:path w="1264223" h="76200">
                  <a:moveTo>
                    <a:pt x="0" y="0"/>
                  </a:moveTo>
                  <a:lnTo>
                    <a:pt x="1264223" y="0"/>
                  </a:lnTo>
                  <a:lnTo>
                    <a:pt x="1264223" y="76200"/>
                  </a:lnTo>
                  <a:lnTo>
                    <a:pt x="0" y="76200"/>
                  </a:lnTo>
                  <a:close/>
                </a:path>
              </a:pathLst>
            </a:custGeom>
            <a:solidFill>
              <a:srgbClr val="FFFFFF"/>
            </a:solidFill>
          </p:spPr>
        </p:sp>
        <p:sp>
          <p:nvSpPr>
            <p:cNvPr id="4" name="Freeform 4"/>
            <p:cNvSpPr/>
            <p:nvPr/>
          </p:nvSpPr>
          <p:spPr>
            <a:xfrm>
              <a:off x="1185483" y="1270"/>
              <a:ext cx="374650" cy="505460"/>
            </a:xfrm>
            <a:custGeom>
              <a:avLst/>
              <a:gdLst/>
              <a:ahLst/>
              <a:cxnLst/>
              <a:rect l="l" t="t" r="r" b="b"/>
              <a:pathLst>
                <a:path w="374650" h="505460">
                  <a:moveTo>
                    <a:pt x="0" y="505460"/>
                  </a:moveTo>
                  <a:lnTo>
                    <a:pt x="0" y="0"/>
                  </a:lnTo>
                  <a:lnTo>
                    <a:pt x="374650" y="252730"/>
                  </a:lnTo>
                  <a:close/>
                </a:path>
              </a:pathLst>
            </a:custGeom>
            <a:solidFill>
              <a:srgbClr val="FFFFFF"/>
            </a:solidFill>
          </p:spPr>
        </p:sp>
      </p:gr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6423788" y="193188"/>
            <a:ext cx="1671025" cy="1671025"/>
          </a:xfrm>
          <a:prstGeom prst="rect">
            <a:avLst/>
          </a:prstGeom>
        </p:spPr>
      </p:pic>
      <p:sp>
        <p:nvSpPr>
          <p:cNvPr id="7" name="TextBox 7"/>
          <p:cNvSpPr txBox="1"/>
          <p:nvPr/>
        </p:nvSpPr>
        <p:spPr>
          <a:xfrm>
            <a:off x="1562100" y="3130449"/>
            <a:ext cx="15163800" cy="4026102"/>
          </a:xfrm>
          <a:prstGeom prst="rect">
            <a:avLst/>
          </a:prstGeom>
        </p:spPr>
        <p:txBody>
          <a:bodyPr wrap="square" lIns="0" tIns="0" rIns="0" bIns="0" rtlCol="0" anchor="t">
            <a:spAutoFit/>
          </a:bodyPr>
          <a:lstStyle/>
          <a:p>
            <a:pPr algn="ctr">
              <a:lnSpc>
                <a:spcPts val="4799"/>
              </a:lnSpc>
            </a:pPr>
            <a:r>
              <a:rPr lang="en-US" sz="8800" dirty="0" err="1">
                <a:solidFill>
                  <a:srgbClr val="FAFF00"/>
                </a:solidFill>
                <a:latin typeface="Cardo Bold"/>
              </a:rPr>
              <a:t>Propósito</a:t>
            </a:r>
            <a:r>
              <a:rPr lang="en-US" sz="8800" dirty="0">
                <a:solidFill>
                  <a:srgbClr val="FAFF00"/>
                </a:solidFill>
                <a:latin typeface="Cardo Bold"/>
              </a:rPr>
              <a:t> del </a:t>
            </a:r>
            <a:r>
              <a:rPr lang="en-US" sz="8800" dirty="0" err="1">
                <a:solidFill>
                  <a:srgbClr val="FAFF00"/>
                </a:solidFill>
                <a:latin typeface="Cardo Bold"/>
              </a:rPr>
              <a:t>mentoreo</a:t>
            </a:r>
            <a:endParaRPr lang="en-US" sz="8800" dirty="0">
              <a:solidFill>
                <a:srgbClr val="FAFF00"/>
              </a:solidFill>
              <a:latin typeface="Cardo Bold"/>
            </a:endParaRPr>
          </a:p>
          <a:p>
            <a:pPr algn="ctr">
              <a:lnSpc>
                <a:spcPts val="3699"/>
              </a:lnSpc>
            </a:pPr>
            <a:endParaRPr lang="en-US" sz="8800" dirty="0">
              <a:solidFill>
                <a:srgbClr val="FAFF00"/>
              </a:solidFill>
              <a:latin typeface="Cardo Bold"/>
            </a:endParaRPr>
          </a:p>
          <a:p>
            <a:pPr algn="ctr">
              <a:lnSpc>
                <a:spcPts val="3699"/>
              </a:lnSpc>
            </a:pPr>
            <a:endParaRPr lang="en-US" sz="4799" dirty="0">
              <a:solidFill>
                <a:srgbClr val="FFFFFF"/>
              </a:solidFill>
              <a:latin typeface="Poppins Medium Bold"/>
            </a:endParaRPr>
          </a:p>
          <a:p>
            <a:pPr marL="798828" lvl="1" indent="-399414">
              <a:lnSpc>
                <a:spcPts val="3699"/>
              </a:lnSpc>
              <a:buFont typeface="Arial"/>
              <a:buChar char="•"/>
            </a:pPr>
            <a:r>
              <a:rPr lang="en-US" sz="5400" dirty="0">
                <a:solidFill>
                  <a:srgbClr val="FFFFFF"/>
                </a:solidFill>
                <a:latin typeface="Poppins Medium"/>
              </a:rPr>
              <a:t>Cristo </a:t>
            </a:r>
            <a:r>
              <a:rPr lang="en-US" sz="5400" dirty="0" err="1">
                <a:solidFill>
                  <a:srgbClr val="FFFFFF"/>
                </a:solidFill>
                <a:latin typeface="Poppins Medium"/>
              </a:rPr>
              <a:t>formado</a:t>
            </a:r>
            <a:r>
              <a:rPr lang="en-US" sz="5400" dirty="0">
                <a:solidFill>
                  <a:srgbClr val="FFFFFF"/>
                </a:solidFill>
                <a:latin typeface="Poppins Medium"/>
              </a:rPr>
              <a:t> </a:t>
            </a:r>
            <a:r>
              <a:rPr lang="en-US" sz="5400" dirty="0" err="1">
                <a:solidFill>
                  <a:srgbClr val="FFFFFF"/>
                </a:solidFill>
                <a:latin typeface="Poppins Medium"/>
              </a:rPr>
              <a:t>en</a:t>
            </a:r>
            <a:r>
              <a:rPr lang="en-US" sz="5400" dirty="0">
                <a:solidFill>
                  <a:srgbClr val="FFFFFF"/>
                </a:solidFill>
                <a:latin typeface="Poppins Medium"/>
              </a:rPr>
              <a:t> </a:t>
            </a:r>
            <a:r>
              <a:rPr lang="en-US" sz="5400" dirty="0" err="1">
                <a:solidFill>
                  <a:srgbClr val="FFFFFF"/>
                </a:solidFill>
                <a:latin typeface="Poppins Medium"/>
              </a:rPr>
              <a:t>nosotros</a:t>
            </a:r>
            <a:endParaRPr lang="en-US" sz="5400" dirty="0">
              <a:solidFill>
                <a:srgbClr val="FFFFFF"/>
              </a:solidFill>
              <a:latin typeface="Poppins Medium"/>
            </a:endParaRPr>
          </a:p>
          <a:p>
            <a:pPr>
              <a:lnSpc>
                <a:spcPts val="3699"/>
              </a:lnSpc>
            </a:pPr>
            <a:endParaRPr lang="en-US" sz="5400" dirty="0">
              <a:solidFill>
                <a:srgbClr val="FFFFFF"/>
              </a:solidFill>
              <a:latin typeface="Poppins Medium"/>
            </a:endParaRPr>
          </a:p>
          <a:p>
            <a:pPr>
              <a:lnSpc>
                <a:spcPts val="3699"/>
              </a:lnSpc>
            </a:pPr>
            <a:endParaRPr lang="en-US" sz="5400" dirty="0">
              <a:solidFill>
                <a:srgbClr val="FFFFFF"/>
              </a:solidFill>
              <a:latin typeface="Poppins Medium"/>
            </a:endParaRPr>
          </a:p>
          <a:p>
            <a:pPr>
              <a:lnSpc>
                <a:spcPts val="3699"/>
              </a:lnSpc>
            </a:pPr>
            <a:endParaRPr lang="en-US" sz="5400" dirty="0">
              <a:solidFill>
                <a:srgbClr val="FFFFFF"/>
              </a:solidFill>
              <a:latin typeface="Poppins Medium"/>
            </a:endParaRPr>
          </a:p>
          <a:p>
            <a:pPr marL="798828" lvl="1" indent="-399414">
              <a:lnSpc>
                <a:spcPts val="3699"/>
              </a:lnSpc>
              <a:buFont typeface="Arial"/>
              <a:buChar char="•"/>
            </a:pPr>
            <a:r>
              <a:rPr lang="en-US" sz="5400" dirty="0">
                <a:solidFill>
                  <a:srgbClr val="FFFFFF"/>
                </a:solidFill>
                <a:latin typeface="Poppins Medium"/>
              </a:rPr>
              <a:t>La </a:t>
            </a:r>
            <a:r>
              <a:rPr lang="en-US" sz="5400" dirty="0" err="1">
                <a:solidFill>
                  <a:srgbClr val="FFFFFF"/>
                </a:solidFill>
                <a:latin typeface="Poppins Medium"/>
              </a:rPr>
              <a:t>construcción</a:t>
            </a:r>
            <a:r>
              <a:rPr lang="en-US" sz="5400" dirty="0">
                <a:solidFill>
                  <a:srgbClr val="FFFFFF"/>
                </a:solidFill>
                <a:latin typeface="Poppins Medium"/>
              </a:rPr>
              <a:t> del </a:t>
            </a:r>
            <a:r>
              <a:rPr lang="en-US" sz="5400" dirty="0" err="1">
                <a:solidFill>
                  <a:srgbClr val="FFFFFF"/>
                </a:solidFill>
                <a:latin typeface="Poppins Medium"/>
              </a:rPr>
              <a:t>Reino</a:t>
            </a:r>
            <a:r>
              <a:rPr lang="en-US" sz="5400" dirty="0">
                <a:solidFill>
                  <a:srgbClr val="FFFFFF"/>
                </a:solidFill>
                <a:latin typeface="Poppins Medium"/>
              </a:rPr>
              <a:t> de Dios </a:t>
            </a:r>
          </a:p>
        </p:txBody>
      </p:sp>
      <p:pic>
        <p:nvPicPr>
          <p:cNvPr id="10" name="Imagen 9">
            <a:extLst>
              <a:ext uri="{FF2B5EF4-FFF2-40B4-BE49-F238E27FC236}">
                <a16:creationId xmlns:a16="http://schemas.microsoft.com/office/drawing/2014/main" id="{C7920722-D220-6D49-9F24-EEF969C4E04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400" y="-1457826"/>
            <a:ext cx="4572000" cy="4572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xEl>
                                              <p:pRg st="3" end="3"/>
                                            </p:txEl>
                                          </p:spTgt>
                                        </p:tgtEl>
                                        <p:attrNameLst>
                                          <p:attrName>style.visibility</p:attrName>
                                        </p:attrNameLst>
                                      </p:cBhvr>
                                      <p:to>
                                        <p:strVal val="visible"/>
                                      </p:to>
                                    </p:set>
                                    <p:animEffect transition="in" filter="fade">
                                      <p:cBhvr>
                                        <p:cTn id="10" dur="500"/>
                                        <p:tgtEl>
                                          <p:spTgt spid="7">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7">
                                            <p:txEl>
                                              <p:pRg st="7" end="7"/>
                                            </p:txEl>
                                          </p:spTgt>
                                        </p:tgtEl>
                                        <p:attrNameLst>
                                          <p:attrName>style.visibility</p:attrName>
                                        </p:attrNameLst>
                                      </p:cBhvr>
                                      <p:to>
                                        <p:strVal val="visible"/>
                                      </p:to>
                                    </p:set>
                                    <p:animEffect transition="in" filter="fade">
                                      <p:cBhvr>
                                        <p:cTn id="13" dur="5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grpSp>
        <p:nvGrpSpPr>
          <p:cNvPr id="2" name="Group 2"/>
          <p:cNvGrpSpPr/>
          <p:nvPr/>
        </p:nvGrpSpPr>
        <p:grpSpPr>
          <a:xfrm>
            <a:off x="16750332" y="9175437"/>
            <a:ext cx="508968" cy="165727"/>
            <a:chOff x="0" y="0"/>
            <a:chExt cx="1560133" cy="508000"/>
          </a:xfrm>
        </p:grpSpPr>
        <p:sp>
          <p:nvSpPr>
            <p:cNvPr id="3" name="Freeform 3"/>
            <p:cNvSpPr/>
            <p:nvPr/>
          </p:nvSpPr>
          <p:spPr>
            <a:xfrm>
              <a:off x="0" y="215900"/>
              <a:ext cx="1264223" cy="76200"/>
            </a:xfrm>
            <a:custGeom>
              <a:avLst/>
              <a:gdLst/>
              <a:ahLst/>
              <a:cxnLst/>
              <a:rect l="l" t="t" r="r" b="b"/>
              <a:pathLst>
                <a:path w="1264223" h="76200">
                  <a:moveTo>
                    <a:pt x="0" y="0"/>
                  </a:moveTo>
                  <a:lnTo>
                    <a:pt x="1264223" y="0"/>
                  </a:lnTo>
                  <a:lnTo>
                    <a:pt x="1264223" y="76200"/>
                  </a:lnTo>
                  <a:lnTo>
                    <a:pt x="0" y="76200"/>
                  </a:lnTo>
                  <a:close/>
                </a:path>
              </a:pathLst>
            </a:custGeom>
            <a:solidFill>
              <a:srgbClr val="FFFFFF"/>
            </a:solidFill>
          </p:spPr>
        </p:sp>
        <p:sp>
          <p:nvSpPr>
            <p:cNvPr id="4" name="Freeform 4"/>
            <p:cNvSpPr/>
            <p:nvPr/>
          </p:nvSpPr>
          <p:spPr>
            <a:xfrm>
              <a:off x="1185483" y="1270"/>
              <a:ext cx="374650" cy="505460"/>
            </a:xfrm>
            <a:custGeom>
              <a:avLst/>
              <a:gdLst/>
              <a:ahLst/>
              <a:cxnLst/>
              <a:rect l="l" t="t" r="r" b="b"/>
              <a:pathLst>
                <a:path w="374650" h="505460">
                  <a:moveTo>
                    <a:pt x="0" y="505460"/>
                  </a:moveTo>
                  <a:lnTo>
                    <a:pt x="0" y="0"/>
                  </a:lnTo>
                  <a:lnTo>
                    <a:pt x="374650" y="252730"/>
                  </a:lnTo>
                  <a:close/>
                </a:path>
              </a:pathLst>
            </a:custGeom>
            <a:solidFill>
              <a:srgbClr val="FFFFFF"/>
            </a:solidFill>
          </p:spPr>
        </p:sp>
      </p:grpSp>
      <p:sp>
        <p:nvSpPr>
          <p:cNvPr id="6" name="TextBox 6"/>
          <p:cNvSpPr txBox="1"/>
          <p:nvPr/>
        </p:nvSpPr>
        <p:spPr>
          <a:xfrm>
            <a:off x="6705600" y="2065734"/>
            <a:ext cx="9558325" cy="6155531"/>
          </a:xfrm>
          <a:prstGeom prst="rect">
            <a:avLst/>
          </a:prstGeom>
        </p:spPr>
        <p:txBody>
          <a:bodyPr wrap="square" lIns="0" tIns="0" rIns="0" bIns="0" rtlCol="0" anchor="t">
            <a:spAutoFit/>
          </a:bodyPr>
          <a:lstStyle/>
          <a:p>
            <a:pPr algn="ctr"/>
            <a:r>
              <a:rPr lang="en-US" sz="8800" dirty="0">
                <a:solidFill>
                  <a:srgbClr val="FAFF00"/>
                </a:solidFill>
                <a:latin typeface="Cardo Bold"/>
              </a:rPr>
              <a:t>DOS REQUISITOS</a:t>
            </a:r>
          </a:p>
          <a:p>
            <a:pPr algn="ctr"/>
            <a:endParaRPr lang="en-US" sz="8800" dirty="0">
              <a:solidFill>
                <a:srgbClr val="FAFF00"/>
              </a:solidFill>
              <a:latin typeface="Cardo Bold"/>
            </a:endParaRPr>
          </a:p>
          <a:p>
            <a:pPr algn="ctr">
              <a:lnSpc>
                <a:spcPts val="3699"/>
              </a:lnSpc>
            </a:pPr>
            <a:endParaRPr lang="en-US" sz="4799" dirty="0">
              <a:solidFill>
                <a:srgbClr val="FFFFFF"/>
              </a:solidFill>
              <a:latin typeface="Poppins Medium Bold"/>
            </a:endParaRPr>
          </a:p>
          <a:p>
            <a:pPr marL="798828" lvl="1" indent="-399414">
              <a:lnSpc>
                <a:spcPts val="3999"/>
              </a:lnSpc>
              <a:buFont typeface="Arial"/>
              <a:buChar char="•"/>
            </a:pPr>
            <a:r>
              <a:rPr lang="en-US" sz="5400" u="sng" dirty="0" err="1">
                <a:solidFill>
                  <a:srgbClr val="FFFFFF"/>
                </a:solidFill>
                <a:latin typeface="Poppins Medium"/>
              </a:rPr>
              <a:t>Conciencia</a:t>
            </a:r>
            <a:endParaRPr lang="en-US" sz="5400" u="sng" dirty="0">
              <a:solidFill>
                <a:srgbClr val="FFFFFF"/>
              </a:solidFill>
              <a:latin typeface="Poppins Medium"/>
            </a:endParaRPr>
          </a:p>
          <a:p>
            <a:pPr>
              <a:lnSpc>
                <a:spcPts val="3999"/>
              </a:lnSpc>
            </a:pPr>
            <a:endParaRPr lang="en-US" sz="5400" u="sng" dirty="0">
              <a:solidFill>
                <a:srgbClr val="FFFFFF"/>
              </a:solidFill>
              <a:latin typeface="Poppins Medium"/>
            </a:endParaRPr>
          </a:p>
          <a:p>
            <a:pPr marL="798828" lvl="1" indent="-399414">
              <a:lnSpc>
                <a:spcPts val="3999"/>
              </a:lnSpc>
              <a:buFont typeface="Arial"/>
              <a:buChar char="•"/>
            </a:pPr>
            <a:r>
              <a:rPr lang="en-US" sz="5400" u="sng" dirty="0" err="1">
                <a:solidFill>
                  <a:srgbClr val="FFFFFF"/>
                </a:solidFill>
                <a:latin typeface="Poppins Medium"/>
              </a:rPr>
              <a:t>Responsabilidad</a:t>
            </a:r>
            <a:endParaRPr lang="en-US" sz="5400" u="sng" dirty="0">
              <a:solidFill>
                <a:srgbClr val="FFFFFF"/>
              </a:solidFill>
              <a:latin typeface="Poppins Medium"/>
            </a:endParaRPr>
          </a:p>
        </p:txBody>
      </p:sp>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8700" y="5226363"/>
            <a:ext cx="4114800" cy="4114800"/>
          </a:xfrm>
          <a:prstGeom prst="rect">
            <a:avLst/>
          </a:prstGeom>
        </p:spPr>
      </p:pic>
      <p:pic>
        <p:nvPicPr>
          <p:cNvPr id="10" name="Imagen 9">
            <a:extLst>
              <a:ext uri="{FF2B5EF4-FFF2-40B4-BE49-F238E27FC236}">
                <a16:creationId xmlns:a16="http://schemas.microsoft.com/office/drawing/2014/main" id="{6593FAD3-C5A7-4143-8185-819F8591F90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097000" y="-1485900"/>
            <a:ext cx="4572000" cy="4572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3" end="3"/>
                                            </p:txEl>
                                          </p:spTgt>
                                        </p:tgtEl>
                                        <p:attrNameLst>
                                          <p:attrName>style.visibility</p:attrName>
                                        </p:attrNameLst>
                                      </p:cBhvr>
                                      <p:to>
                                        <p:strVal val="visible"/>
                                      </p:to>
                                    </p:set>
                                    <p:animEffect transition="in" filter="fade">
                                      <p:cBhvr>
                                        <p:cTn id="10" dur="500"/>
                                        <p:tgtEl>
                                          <p:spTgt spid="6">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6">
                                            <p:txEl>
                                              <p:pRg st="5" end="5"/>
                                            </p:txEl>
                                          </p:spTgt>
                                        </p:tgtEl>
                                        <p:attrNameLst>
                                          <p:attrName>style.visibility</p:attrName>
                                        </p:attrNameLst>
                                      </p:cBhvr>
                                      <p:to>
                                        <p:strVal val="visible"/>
                                      </p:to>
                                    </p:set>
                                    <p:animEffect transition="in" filter="fade">
                                      <p:cBhvr>
                                        <p:cTn id="13"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2916</TotalTime>
  <Words>688</Words>
  <Application>Microsoft Office PowerPoint</Application>
  <PresentationFormat>Personalizado</PresentationFormat>
  <Paragraphs>135</Paragraphs>
  <Slides>34</Slides>
  <Notes>8</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34</vt:i4>
      </vt:variant>
    </vt:vector>
  </HeadingPairs>
  <TitlesOfParts>
    <vt:vector size="42" baseType="lpstr">
      <vt:lpstr>Cardo</vt:lpstr>
      <vt:lpstr>Cardo Bold</vt:lpstr>
      <vt:lpstr>Arial</vt:lpstr>
      <vt:lpstr>Poppins Medium</vt:lpstr>
      <vt:lpstr>Poppins Medium Bold</vt:lpstr>
      <vt:lpstr>Calibri</vt:lpstr>
      <vt:lpstr>Aileron Regular</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Herramientas de coaching para el mentoreo</dc:title>
  <cp:lastModifiedBy>Evangelismo Mesoamérica Iglesia del Nazareno</cp:lastModifiedBy>
  <cp:revision>16</cp:revision>
  <dcterms:created xsi:type="dcterms:W3CDTF">2006-08-16T00:00:00Z</dcterms:created>
  <dcterms:modified xsi:type="dcterms:W3CDTF">2021-11-19T14:35:32Z</dcterms:modified>
  <dc:identifier>DAEt2n9AL8U</dc:identifier>
</cp:coreProperties>
</file>