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8288000" cy="10287000"/>
  <p:notesSz cx="6858000" cy="9144000"/>
  <p:embeddedFontLst>
    <p:embeddedFont>
      <p:font typeface="Arimo Bold" panose="020B0704020202020204" pitchFamily="34" charset="0"/>
      <p:regular r:id="rId48"/>
      <p:bold r:id="rId49"/>
    </p:embeddedFont>
    <p:embeddedFont>
      <p:font typeface="Barlow Bold" pitchFamily="2" charset="77"/>
      <p:regular r:id="rId50"/>
      <p:bold r:id="rId51"/>
    </p:embeddedFont>
    <p:embeddedFont>
      <p:font typeface="Barlow Bold Bold" pitchFamily="2" charset="77"/>
      <p:regular r:id="rId52"/>
      <p:bold r:id="rId53"/>
    </p:embeddedFont>
    <p:embeddedFont>
      <p:font typeface="Barlow Medium" pitchFamily="2" charset="77"/>
      <p:regular r:id="rId54"/>
    </p:embeddedFont>
    <p:embeddedFont>
      <p:font typeface="Barlow Medium Bold" pitchFamily="2" charset="77"/>
      <p:regular r:id="rId55"/>
      <p:bold r:id="rId56"/>
    </p:embeddedFont>
    <p:embeddedFont>
      <p:font typeface="Calibri" panose="020F0502020204030204" pitchFamily="34" charset="0"/>
      <p:regular r:id="rId57"/>
      <p:bold r:id="rId58"/>
      <p:italic r:id="rId59"/>
      <p:boldItalic r:id="rId60"/>
    </p:embeddedFont>
    <p:embeddedFont>
      <p:font typeface="Open Sans Extra Bold" panose="020B0906030804020204" pitchFamily="34" charset="0"/>
      <p:regular r:id="rId61"/>
      <p:bold r:id="rId62"/>
    </p:embeddedFont>
    <p:embeddedFont>
      <p:font typeface="Tabac Big Sans" panose="02000503000000020004" pitchFamily="2" charset="77"/>
      <p:regular r:id="rId63"/>
      <p:bold r:id="rId64"/>
      <p:italic r:id="rId65"/>
      <p:boldItalic r:id="rId66"/>
    </p:embeddedFont>
    <p:embeddedFont>
      <p:font typeface="Tabac Big Sans Bold" panose="02000503000000020004" pitchFamily="2" charset="77"/>
      <p:bold r:id="rId67"/>
      <p:italic r:id="rId68"/>
      <p:boldItalic r:id="rId69"/>
    </p:embeddedFont>
    <p:embeddedFont>
      <p:font typeface="Tabac Big Sans Italics" panose="02000503000000020004" pitchFamily="2" charset="77"/>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08" autoAdjust="0"/>
    <p:restoredTop sz="94694" autoAdjust="0"/>
  </p:normalViewPr>
  <p:slideViewPr>
    <p:cSldViewPr>
      <p:cViewPr varScale="1">
        <p:scale>
          <a:sx n="80" d="100"/>
          <a:sy n="80" d="100"/>
        </p:scale>
        <p:origin x="116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38984" flipH="1" flipV="1">
            <a:off x="-3769805" y="6010964"/>
            <a:ext cx="13321226" cy="6889572"/>
          </a:xfrm>
          <a:prstGeom prst="rect">
            <a:avLst/>
          </a:prstGeom>
        </p:spPr>
      </p:pic>
      <p:sp>
        <p:nvSpPr>
          <p:cNvPr id="3" name="TextBox 3"/>
          <p:cNvSpPr txBox="1"/>
          <p:nvPr/>
        </p:nvSpPr>
        <p:spPr>
          <a:xfrm>
            <a:off x="4848270" y="796676"/>
            <a:ext cx="12411030" cy="3142596"/>
          </a:xfrm>
          <a:prstGeom prst="rect">
            <a:avLst/>
          </a:prstGeom>
        </p:spPr>
        <p:txBody>
          <a:bodyPr lIns="0" tIns="0" rIns="0" bIns="0" rtlCol="0" anchor="t">
            <a:spAutoFit/>
          </a:bodyPr>
          <a:lstStyle/>
          <a:p>
            <a:pPr algn="r">
              <a:lnSpc>
                <a:spcPts val="12000"/>
              </a:lnSpc>
            </a:pPr>
            <a:r>
              <a:rPr lang="en-US" sz="12000" dirty="0">
                <a:solidFill>
                  <a:srgbClr val="A2A096"/>
                </a:solidFill>
                <a:latin typeface="Barlow Bold Bold"/>
              </a:rPr>
              <a:t>MENTOREO DE IMPACTO</a:t>
            </a:r>
          </a:p>
        </p:txBody>
      </p:sp>
      <p:pic>
        <p:nvPicPr>
          <p:cNvPr id="4" name="Picture 4"/>
          <p:cNvPicPr>
            <a:picLocks noChangeAspect="1"/>
          </p:cNvPicPr>
          <p:nvPr/>
        </p:nvPicPr>
        <p:blipFill>
          <a:blip r:embed="rId4"/>
          <a:srcRect/>
          <a:stretch>
            <a:fillRect/>
          </a:stretch>
        </p:blipFill>
        <p:spPr>
          <a:xfrm>
            <a:off x="15504" y="0"/>
            <a:ext cx="4316510" cy="4316510"/>
          </a:xfrm>
          <a:prstGeom prst="rect">
            <a:avLst/>
          </a:prstGeom>
        </p:spPr>
      </p:pic>
      <p:sp>
        <p:nvSpPr>
          <p:cNvPr id="5" name="TextBox 5"/>
          <p:cNvSpPr txBox="1"/>
          <p:nvPr/>
        </p:nvSpPr>
        <p:spPr>
          <a:xfrm>
            <a:off x="12210193" y="8843738"/>
            <a:ext cx="5049107" cy="346634"/>
          </a:xfrm>
          <a:prstGeom prst="rect">
            <a:avLst/>
          </a:prstGeom>
        </p:spPr>
        <p:txBody>
          <a:bodyPr lIns="0" tIns="0" rIns="0" bIns="0" rtlCol="0" anchor="t">
            <a:spAutoFit/>
          </a:bodyPr>
          <a:lstStyle/>
          <a:p>
            <a:pPr algn="r">
              <a:lnSpc>
                <a:spcPts val="2765"/>
              </a:lnSpc>
              <a:spcBef>
                <a:spcPct val="0"/>
              </a:spcBef>
            </a:pPr>
            <a:r>
              <a:rPr lang="en-US" sz="1975">
                <a:solidFill>
                  <a:srgbClr val="141414"/>
                </a:solidFill>
                <a:latin typeface="Barlow Medium"/>
              </a:rPr>
              <a:t>por Dr. Jerry Porter</a:t>
            </a:r>
          </a:p>
        </p:txBody>
      </p:sp>
      <p:sp>
        <p:nvSpPr>
          <p:cNvPr id="6" name="TextBox 6"/>
          <p:cNvSpPr txBox="1"/>
          <p:nvPr/>
        </p:nvSpPr>
        <p:spPr>
          <a:xfrm>
            <a:off x="12790965" y="3910314"/>
            <a:ext cx="4468335" cy="686342"/>
          </a:xfrm>
          <a:prstGeom prst="rect">
            <a:avLst/>
          </a:prstGeom>
        </p:spPr>
        <p:txBody>
          <a:bodyPr lIns="0" tIns="0" rIns="0" bIns="0" rtlCol="0" anchor="t">
            <a:spAutoFit/>
          </a:bodyPr>
          <a:lstStyle/>
          <a:p>
            <a:pPr algn="r">
              <a:lnSpc>
                <a:spcPts val="5964"/>
              </a:lnSpc>
              <a:spcBef>
                <a:spcPct val="0"/>
              </a:spcBef>
            </a:pPr>
            <a:r>
              <a:rPr lang="en-US" sz="4260" dirty="0">
                <a:solidFill>
                  <a:srgbClr val="037C82"/>
                </a:solidFill>
                <a:latin typeface="Barlow Medium Bold"/>
              </a:rPr>
              <a:t>Impact Mentorship</a:t>
            </a:r>
          </a:p>
        </p:txBody>
      </p:sp>
      <p:sp>
        <p:nvSpPr>
          <p:cNvPr id="7" name="TextBox 7"/>
          <p:cNvSpPr txBox="1"/>
          <p:nvPr/>
        </p:nvSpPr>
        <p:spPr>
          <a:xfrm>
            <a:off x="12790965" y="4661104"/>
            <a:ext cx="4468335" cy="686342"/>
          </a:xfrm>
          <a:prstGeom prst="rect">
            <a:avLst/>
          </a:prstGeom>
        </p:spPr>
        <p:txBody>
          <a:bodyPr wrap="square" lIns="0" tIns="0" rIns="0" bIns="0" rtlCol="0" anchor="t">
            <a:spAutoFit/>
          </a:bodyPr>
          <a:lstStyle/>
          <a:p>
            <a:pPr algn="r">
              <a:lnSpc>
                <a:spcPts val="5964"/>
              </a:lnSpc>
              <a:spcBef>
                <a:spcPct val="0"/>
              </a:spcBef>
            </a:pPr>
            <a:r>
              <a:rPr lang="en-US" sz="4260" dirty="0" err="1">
                <a:solidFill>
                  <a:srgbClr val="809239">
                    <a:alpha val="69804"/>
                  </a:srgbClr>
                </a:solidFill>
                <a:latin typeface="Tabac Big Sans Italics"/>
              </a:rPr>
              <a:t>Mentorat</a:t>
            </a:r>
            <a:r>
              <a:rPr lang="en-US" sz="4260" dirty="0">
                <a:solidFill>
                  <a:srgbClr val="809239">
                    <a:alpha val="69804"/>
                  </a:srgbClr>
                </a:solidFill>
                <a:latin typeface="Tabac Big Sans Italics"/>
              </a:rPr>
              <a:t> </a:t>
            </a:r>
            <a:r>
              <a:rPr lang="en-US" sz="4260" dirty="0" err="1">
                <a:solidFill>
                  <a:srgbClr val="809239">
                    <a:alpha val="69804"/>
                  </a:srgbClr>
                </a:solidFill>
                <a:latin typeface="Tabac Big Sans Italics"/>
              </a:rPr>
              <a:t>d'impact</a:t>
            </a:r>
            <a:endParaRPr lang="en-US" sz="4260" dirty="0">
              <a:solidFill>
                <a:srgbClr val="809239">
                  <a:alpha val="69804"/>
                </a:srgbClr>
              </a:solidFill>
              <a:latin typeface="Tabac Big Sans Itali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486" y="5486762"/>
            <a:ext cx="9501117" cy="4800238"/>
            <a:chOff x="0" y="0"/>
            <a:chExt cx="3017886" cy="1524723"/>
          </a:xfrm>
        </p:grpSpPr>
        <p:sp>
          <p:nvSpPr>
            <p:cNvPr id="3" name="Freeform 3"/>
            <p:cNvSpPr/>
            <p:nvPr/>
          </p:nvSpPr>
          <p:spPr>
            <a:xfrm>
              <a:off x="0" y="0"/>
              <a:ext cx="3017886" cy="1524723"/>
            </a:xfrm>
            <a:custGeom>
              <a:avLst/>
              <a:gdLst/>
              <a:ahLst/>
              <a:cxnLst/>
              <a:rect l="l" t="t" r="r" b="b"/>
              <a:pathLst>
                <a:path w="3017886" h="1524723">
                  <a:moveTo>
                    <a:pt x="0" y="0"/>
                  </a:moveTo>
                  <a:lnTo>
                    <a:pt x="3017886" y="0"/>
                  </a:lnTo>
                  <a:lnTo>
                    <a:pt x="3017886" y="1524723"/>
                  </a:lnTo>
                  <a:lnTo>
                    <a:pt x="0" y="1524723"/>
                  </a:lnTo>
                  <a:close/>
                </a:path>
              </a:pathLst>
            </a:custGeom>
            <a:solidFill>
              <a:srgbClr val="F6F6F6"/>
            </a:solidFill>
          </p:spPr>
        </p:sp>
      </p:grpSp>
      <p:sp>
        <p:nvSpPr>
          <p:cNvPr id="4" name="TextBox 4"/>
          <p:cNvSpPr txBox="1"/>
          <p:nvPr/>
        </p:nvSpPr>
        <p:spPr>
          <a:xfrm>
            <a:off x="463915" y="5715181"/>
            <a:ext cx="8326316" cy="4267200"/>
          </a:xfrm>
          <a:prstGeom prst="rect">
            <a:avLst/>
          </a:prstGeom>
        </p:spPr>
        <p:txBody>
          <a:bodyPr lIns="0" tIns="0" rIns="0" bIns="0" rtlCol="0" anchor="t">
            <a:spAutoFit/>
          </a:bodyPr>
          <a:lstStyle/>
          <a:p>
            <a:pPr algn="just">
              <a:lnSpc>
                <a:spcPts val="4200"/>
              </a:lnSpc>
            </a:pPr>
            <a:r>
              <a:rPr lang="en-US" sz="3000">
                <a:solidFill>
                  <a:srgbClr val="006B70"/>
                </a:solidFill>
                <a:latin typeface="Barlow Medium"/>
              </a:rPr>
              <a:t>Jesus came to them and said, “All authority in heaven and on earth has been given to me. Therefore go and make disciples of all nations, baptizing them in the name of the Father and of the Son and of the Holy Spirit, and teaching them to obey everything I have commanded you. And surely I am with you always, to the very end of the age.”   (Matthew 28:18-20)</a:t>
            </a:r>
          </a:p>
        </p:txBody>
      </p:sp>
      <p:grpSp>
        <p:nvGrpSpPr>
          <p:cNvPr id="5" name="Group 5"/>
          <p:cNvGrpSpPr/>
          <p:nvPr/>
        </p:nvGrpSpPr>
        <p:grpSpPr>
          <a:xfrm>
            <a:off x="-123486" y="0"/>
            <a:ext cx="10383201" cy="5486762"/>
            <a:chOff x="0" y="0"/>
            <a:chExt cx="3387154" cy="1789863"/>
          </a:xfrm>
        </p:grpSpPr>
        <p:sp>
          <p:nvSpPr>
            <p:cNvPr id="6" name="Freeform 6"/>
            <p:cNvSpPr/>
            <p:nvPr/>
          </p:nvSpPr>
          <p:spPr>
            <a:xfrm>
              <a:off x="0" y="0"/>
              <a:ext cx="3387154" cy="1789863"/>
            </a:xfrm>
            <a:custGeom>
              <a:avLst/>
              <a:gdLst/>
              <a:ahLst/>
              <a:cxnLst/>
              <a:rect l="l" t="t" r="r" b="b"/>
              <a:pathLst>
                <a:path w="3387154" h="1789863">
                  <a:moveTo>
                    <a:pt x="0" y="0"/>
                  </a:moveTo>
                  <a:lnTo>
                    <a:pt x="3387154" y="0"/>
                  </a:lnTo>
                  <a:lnTo>
                    <a:pt x="3387154" y="1789863"/>
                  </a:lnTo>
                  <a:lnTo>
                    <a:pt x="0" y="1789863"/>
                  </a:ln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958989" y="5043054"/>
            <a:ext cx="12045623" cy="10051993"/>
          </a:xfrm>
          <a:prstGeom prst="rect">
            <a:avLst/>
          </a:prstGeom>
        </p:spPr>
      </p:pic>
      <p:sp>
        <p:nvSpPr>
          <p:cNvPr id="8" name="TextBox 8"/>
          <p:cNvSpPr txBox="1"/>
          <p:nvPr/>
        </p:nvSpPr>
        <p:spPr>
          <a:xfrm>
            <a:off x="463915" y="319740"/>
            <a:ext cx="8326316" cy="4800600"/>
          </a:xfrm>
          <a:prstGeom prst="rect">
            <a:avLst/>
          </a:prstGeom>
        </p:spPr>
        <p:txBody>
          <a:bodyPr lIns="0" tIns="0" rIns="0" bIns="0" rtlCol="0" anchor="t">
            <a:spAutoFit/>
          </a:bodyPr>
          <a:lstStyle/>
          <a:p>
            <a:pPr algn="just">
              <a:lnSpc>
                <a:spcPts val="4200"/>
              </a:lnSpc>
            </a:pPr>
            <a:r>
              <a:rPr lang="en-US" sz="3000">
                <a:solidFill>
                  <a:srgbClr val="737373"/>
                </a:solidFill>
                <a:latin typeface="Barlow Bold"/>
              </a:rPr>
              <a:t>Jesús se acercó entonces a ellos y es dijo: “Se me ha dado toda autoridad en el cielo y en la tierra. Por tanto, vayan y hagan discípulos de todas las naciones, bautizándolos en el nombre del Padre y del Hijo y del Espíritu Santo, enseñándoles a obedecer todo lo que les he mandado a ustedes. Y les aseguro que estaré con ustedes siempre, hasta el fin del mundo.” </a:t>
            </a:r>
          </a:p>
          <a:p>
            <a:pPr algn="just">
              <a:lnSpc>
                <a:spcPts val="4200"/>
              </a:lnSpc>
            </a:pPr>
            <a:r>
              <a:rPr lang="en-US" sz="3000">
                <a:solidFill>
                  <a:srgbClr val="737373"/>
                </a:solidFill>
                <a:latin typeface="Barlow Bold"/>
              </a:rPr>
              <a:t>(Mateo 28:18-20)</a:t>
            </a:r>
          </a:p>
        </p:txBody>
      </p:sp>
      <p:grpSp>
        <p:nvGrpSpPr>
          <p:cNvPr id="9" name="Group 9"/>
          <p:cNvGrpSpPr/>
          <p:nvPr/>
        </p:nvGrpSpPr>
        <p:grpSpPr>
          <a:xfrm>
            <a:off x="9377631" y="0"/>
            <a:ext cx="10652992" cy="5486762"/>
            <a:chOff x="0" y="0"/>
            <a:chExt cx="3603605" cy="1856016"/>
          </a:xfrm>
        </p:grpSpPr>
        <p:sp>
          <p:nvSpPr>
            <p:cNvPr id="10" name="Freeform 10"/>
            <p:cNvSpPr/>
            <p:nvPr/>
          </p:nvSpPr>
          <p:spPr>
            <a:xfrm>
              <a:off x="0" y="0"/>
              <a:ext cx="3603605" cy="1856016"/>
            </a:xfrm>
            <a:custGeom>
              <a:avLst/>
              <a:gdLst/>
              <a:ahLst/>
              <a:cxnLst/>
              <a:rect l="l" t="t" r="r" b="b"/>
              <a:pathLst>
                <a:path w="3603605" h="1856016">
                  <a:moveTo>
                    <a:pt x="0" y="0"/>
                  </a:moveTo>
                  <a:lnTo>
                    <a:pt x="3603605" y="0"/>
                  </a:lnTo>
                  <a:lnTo>
                    <a:pt x="3603605" y="1856016"/>
                  </a:lnTo>
                  <a:lnTo>
                    <a:pt x="0" y="1856016"/>
                  </a:lnTo>
                  <a:close/>
                </a:path>
              </a:pathLst>
            </a:custGeom>
            <a:solidFill>
              <a:srgbClr val="F6F6F6"/>
            </a:solidFill>
          </p:spPr>
        </p:sp>
      </p:grpSp>
      <p:sp>
        <p:nvSpPr>
          <p:cNvPr id="11" name="TextBox 11"/>
          <p:cNvSpPr txBox="1"/>
          <p:nvPr/>
        </p:nvSpPr>
        <p:spPr>
          <a:xfrm>
            <a:off x="9681481" y="262590"/>
            <a:ext cx="8070123" cy="3790950"/>
          </a:xfrm>
          <a:prstGeom prst="rect">
            <a:avLst/>
          </a:prstGeom>
        </p:spPr>
        <p:txBody>
          <a:bodyPr wrap="square" lIns="0" tIns="0" rIns="0" bIns="0" rtlCol="0" anchor="t">
            <a:spAutoFit/>
          </a:bodyPr>
          <a:lstStyle/>
          <a:p>
            <a:pPr algn="just">
              <a:lnSpc>
                <a:spcPts val="4200"/>
              </a:lnSpc>
            </a:pPr>
            <a:r>
              <a:rPr lang="en-US" sz="3000" dirty="0" err="1">
                <a:solidFill>
                  <a:srgbClr val="809239"/>
                </a:solidFill>
                <a:latin typeface="Tabac Big Sans"/>
              </a:rPr>
              <a:t>Jésus</a:t>
            </a:r>
            <a:r>
              <a:rPr lang="en-US" sz="3000" dirty="0">
                <a:solidFill>
                  <a:srgbClr val="809239"/>
                </a:solidFill>
                <a:latin typeface="Tabac Big Sans"/>
              </a:rPr>
              <a:t> </a:t>
            </a:r>
            <a:r>
              <a:rPr lang="en-US" sz="3000" dirty="0" err="1">
                <a:solidFill>
                  <a:srgbClr val="809239"/>
                </a:solidFill>
                <a:latin typeface="Tabac Big Sans"/>
              </a:rPr>
              <a:t>s’étant</a:t>
            </a:r>
            <a:r>
              <a:rPr lang="en-US" sz="3000" dirty="0">
                <a:solidFill>
                  <a:srgbClr val="809239"/>
                </a:solidFill>
                <a:latin typeface="Tabac Big Sans"/>
              </a:rPr>
              <a:t> </a:t>
            </a:r>
            <a:r>
              <a:rPr lang="en-US" sz="3000" dirty="0" err="1">
                <a:solidFill>
                  <a:srgbClr val="809239"/>
                </a:solidFill>
                <a:latin typeface="Tabac Big Sans"/>
              </a:rPr>
              <a:t>approché</a:t>
            </a:r>
            <a:r>
              <a:rPr lang="en-US" sz="3000" dirty="0">
                <a:solidFill>
                  <a:srgbClr val="809239"/>
                </a:solidFill>
                <a:latin typeface="Tabac Big Sans"/>
              </a:rPr>
              <a:t>, </a:t>
            </a:r>
            <a:r>
              <a:rPr lang="en-US" sz="3000" dirty="0" err="1">
                <a:solidFill>
                  <a:srgbClr val="809239"/>
                </a:solidFill>
                <a:latin typeface="Tabac Big Sans"/>
              </a:rPr>
              <a:t>leur</a:t>
            </a:r>
            <a:r>
              <a:rPr lang="en-US" sz="3000" dirty="0">
                <a:solidFill>
                  <a:srgbClr val="809239"/>
                </a:solidFill>
                <a:latin typeface="Tabac Big Sans"/>
              </a:rPr>
              <a:t> </a:t>
            </a:r>
            <a:r>
              <a:rPr lang="en-US" sz="3000" dirty="0" err="1">
                <a:solidFill>
                  <a:srgbClr val="809239"/>
                </a:solidFill>
                <a:latin typeface="Tabac Big Sans"/>
              </a:rPr>
              <a:t>parla</a:t>
            </a:r>
            <a:r>
              <a:rPr lang="en-US" sz="3000" dirty="0">
                <a:solidFill>
                  <a:srgbClr val="809239"/>
                </a:solidFill>
                <a:latin typeface="Tabac Big Sans"/>
              </a:rPr>
              <a:t> </a:t>
            </a:r>
            <a:r>
              <a:rPr lang="en-US" sz="3000" dirty="0" err="1">
                <a:solidFill>
                  <a:srgbClr val="809239"/>
                </a:solidFill>
                <a:latin typeface="Tabac Big Sans"/>
              </a:rPr>
              <a:t>ainsi</a:t>
            </a:r>
            <a:r>
              <a:rPr lang="en-US" sz="3000" dirty="0">
                <a:solidFill>
                  <a:srgbClr val="809239"/>
                </a:solidFill>
                <a:latin typeface="Tabac Big Sans"/>
              </a:rPr>
              <a:t>: tout </a:t>
            </a:r>
            <a:r>
              <a:rPr lang="en-US" sz="3000" dirty="0" err="1">
                <a:solidFill>
                  <a:srgbClr val="809239"/>
                </a:solidFill>
                <a:latin typeface="Tabac Big Sans"/>
              </a:rPr>
              <a:t>pouvoir</a:t>
            </a:r>
            <a:r>
              <a:rPr lang="en-US" sz="3000" dirty="0">
                <a:solidFill>
                  <a:srgbClr val="809239"/>
                </a:solidFill>
                <a:latin typeface="Tabac Big Sans"/>
              </a:rPr>
              <a:t> </a:t>
            </a:r>
            <a:r>
              <a:rPr lang="en-US" sz="3000" dirty="0" err="1">
                <a:solidFill>
                  <a:srgbClr val="809239"/>
                </a:solidFill>
                <a:latin typeface="Tabac Big Sans"/>
              </a:rPr>
              <a:t>m’a</a:t>
            </a:r>
            <a:r>
              <a:rPr lang="en-US" sz="3000" dirty="0">
                <a:solidFill>
                  <a:srgbClr val="809239"/>
                </a:solidFill>
                <a:latin typeface="Tabac Big Sans"/>
              </a:rPr>
              <a:t> </a:t>
            </a:r>
            <a:r>
              <a:rPr lang="en-US" sz="3000" dirty="0" err="1">
                <a:solidFill>
                  <a:srgbClr val="809239"/>
                </a:solidFill>
                <a:latin typeface="Tabac Big Sans"/>
              </a:rPr>
              <a:t>été</a:t>
            </a:r>
            <a:r>
              <a:rPr lang="en-US" sz="3000" dirty="0">
                <a:solidFill>
                  <a:srgbClr val="809239"/>
                </a:solidFill>
                <a:latin typeface="Tabac Big Sans"/>
              </a:rPr>
              <a:t> </a:t>
            </a:r>
            <a:r>
              <a:rPr lang="en-US" sz="3000" dirty="0" err="1">
                <a:solidFill>
                  <a:srgbClr val="809239"/>
                </a:solidFill>
                <a:latin typeface="Tabac Big Sans"/>
              </a:rPr>
              <a:t>donné</a:t>
            </a:r>
            <a:r>
              <a:rPr lang="en-US" sz="3000" dirty="0">
                <a:solidFill>
                  <a:srgbClr val="809239"/>
                </a:solidFill>
                <a:latin typeface="Tabac Big Sans"/>
              </a:rPr>
              <a:t> dans le </a:t>
            </a:r>
            <a:r>
              <a:rPr lang="en-US" sz="3000" dirty="0" err="1">
                <a:solidFill>
                  <a:srgbClr val="809239"/>
                </a:solidFill>
                <a:latin typeface="Tabac Big Sans"/>
              </a:rPr>
              <a:t>ciel</a:t>
            </a:r>
            <a:r>
              <a:rPr lang="en-US" sz="3000" dirty="0">
                <a:solidFill>
                  <a:srgbClr val="809239"/>
                </a:solidFill>
                <a:latin typeface="Tabac Big Sans"/>
              </a:rPr>
              <a:t> et sur la </a:t>
            </a:r>
            <a:r>
              <a:rPr lang="en-US" sz="3000" dirty="0" err="1">
                <a:solidFill>
                  <a:srgbClr val="809239"/>
                </a:solidFill>
                <a:latin typeface="Tabac Big Sans"/>
              </a:rPr>
              <a:t>terre</a:t>
            </a:r>
            <a:r>
              <a:rPr lang="en-US" sz="3000" dirty="0">
                <a:solidFill>
                  <a:srgbClr val="809239"/>
                </a:solidFill>
                <a:latin typeface="Tabac Big Sans"/>
              </a:rPr>
              <a:t>. </a:t>
            </a:r>
            <a:r>
              <a:rPr lang="en-US" sz="3000" dirty="0" err="1">
                <a:solidFill>
                  <a:srgbClr val="809239"/>
                </a:solidFill>
                <a:latin typeface="Tabac Big Sans"/>
              </a:rPr>
              <a:t>Allez</a:t>
            </a:r>
            <a:r>
              <a:rPr lang="en-US" sz="3000" dirty="0">
                <a:solidFill>
                  <a:srgbClr val="809239"/>
                </a:solidFill>
                <a:latin typeface="Tabac Big Sans"/>
              </a:rPr>
              <a:t>, </a:t>
            </a:r>
            <a:r>
              <a:rPr lang="en-US" sz="3000" dirty="0" err="1">
                <a:solidFill>
                  <a:srgbClr val="809239"/>
                </a:solidFill>
                <a:latin typeface="Tabac Big Sans"/>
              </a:rPr>
              <a:t>faites</a:t>
            </a:r>
            <a:r>
              <a:rPr lang="en-US" sz="3000" dirty="0">
                <a:solidFill>
                  <a:srgbClr val="809239"/>
                </a:solidFill>
                <a:latin typeface="Tabac Big Sans"/>
              </a:rPr>
              <a:t> de </a:t>
            </a:r>
            <a:r>
              <a:rPr lang="en-US" sz="3000" dirty="0" err="1">
                <a:solidFill>
                  <a:srgbClr val="809239"/>
                </a:solidFill>
                <a:latin typeface="Tabac Big Sans"/>
              </a:rPr>
              <a:t>toute</a:t>
            </a:r>
            <a:r>
              <a:rPr lang="en-US" sz="3000" dirty="0">
                <a:solidFill>
                  <a:srgbClr val="809239"/>
                </a:solidFill>
                <a:latin typeface="Tabac Big Sans"/>
              </a:rPr>
              <a:t> les nations des disciples, les </a:t>
            </a:r>
            <a:r>
              <a:rPr lang="en-US" sz="3000" dirty="0" err="1">
                <a:solidFill>
                  <a:srgbClr val="809239"/>
                </a:solidFill>
                <a:latin typeface="Tabac Big Sans"/>
              </a:rPr>
              <a:t>baptisant</a:t>
            </a:r>
            <a:r>
              <a:rPr lang="en-US" sz="3000" dirty="0">
                <a:solidFill>
                  <a:srgbClr val="809239"/>
                </a:solidFill>
                <a:latin typeface="Tabac Big Sans"/>
              </a:rPr>
              <a:t> au nom du Père, du </a:t>
            </a:r>
            <a:r>
              <a:rPr lang="en-US" sz="3000" dirty="0" err="1">
                <a:solidFill>
                  <a:srgbClr val="809239"/>
                </a:solidFill>
                <a:latin typeface="Tabac Big Sans"/>
              </a:rPr>
              <a:t>Fils</a:t>
            </a:r>
            <a:r>
              <a:rPr lang="en-US" sz="3000" dirty="0">
                <a:solidFill>
                  <a:srgbClr val="809239"/>
                </a:solidFill>
                <a:latin typeface="Tabac Big Sans"/>
              </a:rPr>
              <a:t> et du Saint-Esprit, et </a:t>
            </a:r>
            <a:r>
              <a:rPr lang="en-US" sz="3000" dirty="0" err="1">
                <a:solidFill>
                  <a:srgbClr val="809239"/>
                </a:solidFill>
                <a:latin typeface="Tabac Big Sans"/>
              </a:rPr>
              <a:t>enseignez-leur</a:t>
            </a:r>
            <a:r>
              <a:rPr lang="en-US" sz="3000" dirty="0">
                <a:solidFill>
                  <a:srgbClr val="809239"/>
                </a:solidFill>
                <a:latin typeface="Tabac Big Sans"/>
              </a:rPr>
              <a:t> </a:t>
            </a:r>
            <a:r>
              <a:rPr lang="en-US" sz="3000" dirty="0" err="1">
                <a:solidFill>
                  <a:srgbClr val="809239"/>
                </a:solidFill>
                <a:latin typeface="Tabac Big Sans"/>
              </a:rPr>
              <a:t>à</a:t>
            </a:r>
            <a:r>
              <a:rPr lang="en-US" sz="3000" dirty="0">
                <a:solidFill>
                  <a:srgbClr val="809239"/>
                </a:solidFill>
                <a:latin typeface="Tabac Big Sans"/>
              </a:rPr>
              <a:t> observer tout </a:t>
            </a:r>
            <a:r>
              <a:rPr lang="en-US" sz="3000" dirty="0" err="1">
                <a:solidFill>
                  <a:srgbClr val="809239"/>
                </a:solidFill>
                <a:latin typeface="Tabac Big Sans"/>
              </a:rPr>
              <a:t>ce</a:t>
            </a:r>
            <a:r>
              <a:rPr lang="en-US" sz="3000" dirty="0">
                <a:solidFill>
                  <a:srgbClr val="809239"/>
                </a:solidFill>
                <a:latin typeface="Tabac Big Sans"/>
              </a:rPr>
              <a:t> que je </a:t>
            </a:r>
            <a:r>
              <a:rPr lang="en-US" sz="3000" dirty="0" err="1">
                <a:solidFill>
                  <a:srgbClr val="809239"/>
                </a:solidFill>
                <a:latin typeface="Tabac Big Sans"/>
              </a:rPr>
              <a:t>vous</a:t>
            </a:r>
            <a:r>
              <a:rPr lang="en-US" sz="3000" dirty="0">
                <a:solidFill>
                  <a:srgbClr val="809239"/>
                </a:solidFill>
                <a:latin typeface="Tabac Big Sans"/>
              </a:rPr>
              <a:t> ai </a:t>
            </a:r>
            <a:r>
              <a:rPr lang="en-US" sz="3000" dirty="0" err="1">
                <a:solidFill>
                  <a:srgbClr val="809239"/>
                </a:solidFill>
                <a:latin typeface="Tabac Big Sans"/>
              </a:rPr>
              <a:t>prescrit</a:t>
            </a:r>
            <a:r>
              <a:rPr lang="en-US" sz="3000" dirty="0">
                <a:solidFill>
                  <a:srgbClr val="809239"/>
                </a:solidFill>
                <a:latin typeface="Tabac Big Sans"/>
              </a:rPr>
              <a:t>. Et </a:t>
            </a:r>
            <a:r>
              <a:rPr lang="en-US" sz="3000" dirty="0" err="1">
                <a:solidFill>
                  <a:srgbClr val="809239"/>
                </a:solidFill>
                <a:latin typeface="Tabac Big Sans"/>
              </a:rPr>
              <a:t>voici</a:t>
            </a:r>
            <a:r>
              <a:rPr lang="en-US" sz="3000" dirty="0">
                <a:solidFill>
                  <a:srgbClr val="809239"/>
                </a:solidFill>
                <a:latin typeface="Tabac Big Sans"/>
              </a:rPr>
              <a:t>, je </a:t>
            </a:r>
            <a:r>
              <a:rPr lang="en-US" sz="3000" dirty="0" err="1">
                <a:solidFill>
                  <a:srgbClr val="809239"/>
                </a:solidFill>
                <a:latin typeface="Tabac Big Sans"/>
              </a:rPr>
              <a:t>suis</a:t>
            </a:r>
            <a:r>
              <a:rPr lang="en-US" sz="3000" dirty="0">
                <a:solidFill>
                  <a:srgbClr val="809239"/>
                </a:solidFill>
                <a:latin typeface="Tabac Big Sans"/>
              </a:rPr>
              <a:t> avec </a:t>
            </a:r>
            <a:r>
              <a:rPr lang="en-US" sz="3000" dirty="0" err="1">
                <a:solidFill>
                  <a:srgbClr val="809239"/>
                </a:solidFill>
                <a:latin typeface="Tabac Big Sans"/>
              </a:rPr>
              <a:t>vous</a:t>
            </a:r>
            <a:r>
              <a:rPr lang="en-US" sz="3000" dirty="0">
                <a:solidFill>
                  <a:srgbClr val="809239"/>
                </a:solidFill>
                <a:latin typeface="Tabac Big Sans"/>
              </a:rPr>
              <a:t> </a:t>
            </a:r>
            <a:r>
              <a:rPr lang="en-US" sz="3000" dirty="0" err="1">
                <a:solidFill>
                  <a:srgbClr val="809239"/>
                </a:solidFill>
                <a:latin typeface="Tabac Big Sans"/>
              </a:rPr>
              <a:t>tous</a:t>
            </a:r>
            <a:r>
              <a:rPr lang="en-US" sz="3000" dirty="0">
                <a:solidFill>
                  <a:srgbClr val="809239"/>
                </a:solidFill>
                <a:latin typeface="Tabac Big Sans"/>
              </a:rPr>
              <a:t> les </a:t>
            </a:r>
            <a:r>
              <a:rPr lang="en-US" sz="3000" dirty="0" err="1">
                <a:solidFill>
                  <a:srgbClr val="809239"/>
                </a:solidFill>
                <a:latin typeface="Tabac Big Sans"/>
              </a:rPr>
              <a:t>jours</a:t>
            </a:r>
            <a:r>
              <a:rPr lang="en-US" sz="3000" dirty="0">
                <a:solidFill>
                  <a:srgbClr val="809239"/>
                </a:solidFill>
                <a:latin typeface="Tabac Big Sans"/>
              </a:rPr>
              <a:t>, </a:t>
            </a:r>
            <a:r>
              <a:rPr lang="en-US" sz="3000" dirty="0" err="1">
                <a:solidFill>
                  <a:srgbClr val="809239"/>
                </a:solidFill>
                <a:latin typeface="Tabac Big Sans"/>
              </a:rPr>
              <a:t>jusqu’à</a:t>
            </a:r>
            <a:r>
              <a:rPr lang="en-US" sz="3000" dirty="0">
                <a:solidFill>
                  <a:srgbClr val="809239"/>
                </a:solidFill>
                <a:latin typeface="Tabac Big Sans"/>
              </a:rPr>
              <a:t> la fin du monde”   (Matthieu 28:18-20)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993" flipH="1" flipV="1">
            <a:off x="8267798" y="1174272"/>
            <a:ext cx="13656333" cy="11573742"/>
          </a:xfrm>
          <a:prstGeom prst="rect">
            <a:avLst/>
          </a:prstGeom>
        </p:spPr>
      </p:pic>
      <p:sp>
        <p:nvSpPr>
          <p:cNvPr id="3" name="TextBox 3"/>
          <p:cNvSpPr txBox="1"/>
          <p:nvPr/>
        </p:nvSpPr>
        <p:spPr>
          <a:xfrm>
            <a:off x="361670" y="2237027"/>
            <a:ext cx="7520136" cy="537845"/>
          </a:xfrm>
          <a:prstGeom prst="rect">
            <a:avLst/>
          </a:prstGeom>
        </p:spPr>
        <p:txBody>
          <a:bodyPr lIns="0" tIns="0" rIns="0" bIns="0" rtlCol="0" anchor="t">
            <a:spAutoFit/>
          </a:bodyPr>
          <a:lstStyle/>
          <a:p>
            <a:pPr algn="ctr">
              <a:lnSpc>
                <a:spcPts val="4480"/>
              </a:lnSpc>
              <a:spcBef>
                <a:spcPct val="0"/>
              </a:spcBef>
            </a:pPr>
            <a:r>
              <a:rPr lang="en-US" sz="3200">
                <a:solidFill>
                  <a:srgbClr val="006B70"/>
                </a:solidFill>
                <a:latin typeface="Barlow Medium Bold"/>
              </a:rPr>
              <a:t>To Make Christlike Disciples In the Nations</a:t>
            </a:r>
          </a:p>
        </p:txBody>
      </p:sp>
      <p:sp>
        <p:nvSpPr>
          <p:cNvPr id="4" name="TextBox 4"/>
          <p:cNvSpPr txBox="1"/>
          <p:nvPr/>
        </p:nvSpPr>
        <p:spPr>
          <a:xfrm>
            <a:off x="361670" y="952500"/>
            <a:ext cx="10246171" cy="589915"/>
          </a:xfrm>
          <a:prstGeom prst="rect">
            <a:avLst/>
          </a:prstGeom>
        </p:spPr>
        <p:txBody>
          <a:bodyPr lIns="0" tIns="0" rIns="0" bIns="0" rtlCol="0" anchor="t">
            <a:spAutoFit/>
          </a:bodyPr>
          <a:lstStyle/>
          <a:p>
            <a:pPr algn="ctr">
              <a:lnSpc>
                <a:spcPts val="4759"/>
              </a:lnSpc>
            </a:pPr>
            <a:r>
              <a:rPr lang="en-US" sz="3400">
                <a:solidFill>
                  <a:srgbClr val="A2A096"/>
                </a:solidFill>
                <a:latin typeface="Barlow Bold"/>
              </a:rPr>
              <a:t>Hacer Discípulos Semejantes a Cristo en las Naciones</a:t>
            </a:r>
          </a:p>
        </p:txBody>
      </p:sp>
      <p:sp>
        <p:nvSpPr>
          <p:cNvPr id="5" name="TextBox 5"/>
          <p:cNvSpPr txBox="1"/>
          <p:nvPr/>
        </p:nvSpPr>
        <p:spPr>
          <a:xfrm>
            <a:off x="10511114" y="2314823"/>
            <a:ext cx="7776886" cy="2234939"/>
          </a:xfrm>
          <a:prstGeom prst="rect">
            <a:avLst/>
          </a:prstGeom>
        </p:spPr>
        <p:txBody>
          <a:bodyPr lIns="0" tIns="0" rIns="0" bIns="0" rtlCol="0" anchor="t">
            <a:spAutoFit/>
          </a:bodyPr>
          <a:lstStyle/>
          <a:p>
            <a:pPr algn="ctr">
              <a:lnSpc>
                <a:spcPts val="5964"/>
              </a:lnSpc>
            </a:pPr>
            <a:r>
              <a:rPr lang="en-US" sz="4260">
                <a:solidFill>
                  <a:srgbClr val="A2A096"/>
                </a:solidFill>
                <a:latin typeface="Barlow Bold Bold"/>
              </a:rPr>
              <a:t>¿Qué es</a:t>
            </a:r>
          </a:p>
          <a:p>
            <a:pPr algn="ctr">
              <a:lnSpc>
                <a:spcPts val="5964"/>
              </a:lnSpc>
              <a:spcBef>
                <a:spcPct val="0"/>
              </a:spcBef>
            </a:pPr>
            <a:r>
              <a:rPr lang="en-US" sz="1200">
                <a:solidFill>
                  <a:srgbClr val="A2A096"/>
                </a:solidFill>
                <a:latin typeface="Barlow Bold Bold"/>
              </a:rPr>
              <a:t>un</a:t>
            </a:r>
            <a:r>
              <a:rPr lang="en-US" sz="4260">
                <a:solidFill>
                  <a:srgbClr val="A2A096"/>
                </a:solidFill>
                <a:latin typeface="Barlow Bold Bold"/>
              </a:rPr>
              <a:t> discípulo semejante</a:t>
            </a:r>
          </a:p>
          <a:p>
            <a:pPr algn="ctr">
              <a:lnSpc>
                <a:spcPts val="5964"/>
              </a:lnSpc>
              <a:spcBef>
                <a:spcPct val="0"/>
              </a:spcBef>
            </a:pPr>
            <a:r>
              <a:rPr lang="en-US" sz="4260">
                <a:solidFill>
                  <a:srgbClr val="A2A096"/>
                </a:solidFill>
                <a:latin typeface="Barlow Bold Bold"/>
              </a:rPr>
              <a:t>a Cristo?</a:t>
            </a:r>
          </a:p>
        </p:txBody>
      </p:sp>
      <p:sp>
        <p:nvSpPr>
          <p:cNvPr id="6" name="TextBox 6"/>
          <p:cNvSpPr txBox="1"/>
          <p:nvPr/>
        </p:nvSpPr>
        <p:spPr>
          <a:xfrm>
            <a:off x="10511114" y="5057775"/>
            <a:ext cx="6771977" cy="729989"/>
          </a:xfrm>
          <a:prstGeom prst="rect">
            <a:avLst/>
          </a:prstGeom>
        </p:spPr>
        <p:txBody>
          <a:bodyPr lIns="0" tIns="0" rIns="0" bIns="0" rtlCol="0" anchor="t">
            <a:spAutoFit/>
          </a:bodyPr>
          <a:lstStyle/>
          <a:p>
            <a:pPr algn="ctr">
              <a:lnSpc>
                <a:spcPts val="5964"/>
              </a:lnSpc>
              <a:spcBef>
                <a:spcPct val="0"/>
              </a:spcBef>
            </a:pPr>
            <a:r>
              <a:rPr lang="en-US" sz="4260">
                <a:solidFill>
                  <a:srgbClr val="006B70"/>
                </a:solidFill>
                <a:latin typeface="Barlow Medium Bold"/>
              </a:rPr>
              <a:t>What is a Christlike disciple?</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996815" y="6908576"/>
            <a:ext cx="12045623" cy="10051993"/>
          </a:xfrm>
          <a:prstGeom prst="rect">
            <a:avLst/>
          </a:prstGeom>
        </p:spPr>
      </p:pic>
      <p:sp>
        <p:nvSpPr>
          <p:cNvPr id="8" name="TextBox 8"/>
          <p:cNvSpPr txBox="1"/>
          <p:nvPr/>
        </p:nvSpPr>
        <p:spPr>
          <a:xfrm>
            <a:off x="10607841" y="6477086"/>
            <a:ext cx="6849368" cy="806189"/>
          </a:xfrm>
          <a:prstGeom prst="rect">
            <a:avLst/>
          </a:prstGeom>
        </p:spPr>
        <p:txBody>
          <a:bodyPr lIns="0" tIns="0" rIns="0" bIns="0" rtlCol="0" anchor="t">
            <a:spAutoFit/>
          </a:bodyPr>
          <a:lstStyle/>
          <a:p>
            <a:pPr algn="ctr">
              <a:lnSpc>
                <a:spcPts val="5964"/>
              </a:lnSpc>
              <a:spcBef>
                <a:spcPct val="0"/>
              </a:spcBef>
            </a:pPr>
            <a:r>
              <a:rPr lang="en-US" sz="4260">
                <a:solidFill>
                  <a:srgbClr val="809239"/>
                </a:solidFill>
                <a:latin typeface="Tabac Big Sans Bold"/>
              </a:rPr>
              <a:t>Qu'est-ce qu'un disciple chrétien?</a:t>
            </a:r>
          </a:p>
        </p:txBody>
      </p:sp>
      <p:sp>
        <p:nvSpPr>
          <p:cNvPr id="9" name="TextBox 9"/>
          <p:cNvSpPr txBox="1"/>
          <p:nvPr/>
        </p:nvSpPr>
        <p:spPr>
          <a:xfrm>
            <a:off x="424007" y="3244959"/>
            <a:ext cx="8816720" cy="604520"/>
          </a:xfrm>
          <a:prstGeom prst="rect">
            <a:avLst/>
          </a:prstGeom>
        </p:spPr>
        <p:txBody>
          <a:bodyPr lIns="0" tIns="0" rIns="0" bIns="0" rtlCol="0" anchor="t">
            <a:spAutoFit/>
          </a:bodyPr>
          <a:lstStyle/>
          <a:p>
            <a:pPr>
              <a:lnSpc>
                <a:spcPts val="4480"/>
              </a:lnSpc>
              <a:spcBef>
                <a:spcPct val="0"/>
              </a:spcBef>
            </a:pPr>
            <a:r>
              <a:rPr lang="en-US" sz="3200">
                <a:solidFill>
                  <a:srgbClr val="809239"/>
                </a:solidFill>
                <a:latin typeface="Tabac Big Sans Bold"/>
              </a:rPr>
              <a:t>Faire des disciples à l'image du Christ dans les nations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5023" flipH="1">
            <a:off x="-3351020" y="6788446"/>
            <a:ext cx="16046810" cy="6997107"/>
          </a:xfrm>
          <a:prstGeom prst="rect">
            <a:avLst/>
          </a:prstGeom>
        </p:spPr>
      </p:pic>
      <p:sp>
        <p:nvSpPr>
          <p:cNvPr id="3" name="TextBox 3"/>
          <p:cNvSpPr txBox="1"/>
          <p:nvPr/>
        </p:nvSpPr>
        <p:spPr>
          <a:xfrm>
            <a:off x="10932151" y="665919"/>
            <a:ext cx="6327149" cy="2234939"/>
          </a:xfrm>
          <a:prstGeom prst="rect">
            <a:avLst/>
          </a:prstGeom>
        </p:spPr>
        <p:txBody>
          <a:bodyPr lIns="0" tIns="0" rIns="0" bIns="0" rtlCol="0" anchor="t">
            <a:spAutoFit/>
          </a:bodyPr>
          <a:lstStyle/>
          <a:p>
            <a:pPr algn="ctr">
              <a:lnSpc>
                <a:spcPts val="5964"/>
              </a:lnSpc>
              <a:spcBef>
                <a:spcPct val="0"/>
              </a:spcBef>
            </a:pPr>
            <a:r>
              <a:rPr lang="en-US" sz="4260">
                <a:solidFill>
                  <a:srgbClr val="A2A096"/>
                </a:solidFill>
                <a:latin typeface="Barlow Bold Bold"/>
              </a:rPr>
              <a:t>Hacer Discípulos Semejantes a Cristo en las Naciones</a:t>
            </a:r>
          </a:p>
        </p:txBody>
      </p:sp>
      <p:sp>
        <p:nvSpPr>
          <p:cNvPr id="4" name="TextBox 4"/>
          <p:cNvSpPr txBox="1"/>
          <p:nvPr/>
        </p:nvSpPr>
        <p:spPr>
          <a:xfrm>
            <a:off x="10932151" y="3312404"/>
            <a:ext cx="6327149" cy="1482464"/>
          </a:xfrm>
          <a:prstGeom prst="rect">
            <a:avLst/>
          </a:prstGeom>
        </p:spPr>
        <p:txBody>
          <a:bodyPr lIns="0" tIns="0" rIns="0" bIns="0" rtlCol="0" anchor="t">
            <a:spAutoFit/>
          </a:bodyPr>
          <a:lstStyle/>
          <a:p>
            <a:pPr algn="ctr">
              <a:lnSpc>
                <a:spcPts val="5964"/>
              </a:lnSpc>
              <a:spcBef>
                <a:spcPct val="0"/>
              </a:spcBef>
            </a:pPr>
            <a:r>
              <a:rPr lang="en-US" sz="4260">
                <a:solidFill>
                  <a:srgbClr val="006B70"/>
                </a:solidFill>
                <a:latin typeface="Barlow Medium Bold"/>
              </a:rPr>
              <a:t>To Make Christlike Disciples In the Nations</a:t>
            </a:r>
          </a:p>
        </p:txBody>
      </p:sp>
      <p:sp>
        <p:nvSpPr>
          <p:cNvPr id="5" name="TextBox 5"/>
          <p:cNvSpPr txBox="1"/>
          <p:nvPr/>
        </p:nvSpPr>
        <p:spPr>
          <a:xfrm>
            <a:off x="821146" y="3688641"/>
            <a:ext cx="8115300" cy="729989"/>
          </a:xfrm>
          <a:prstGeom prst="rect">
            <a:avLst/>
          </a:prstGeom>
        </p:spPr>
        <p:txBody>
          <a:bodyPr lIns="0" tIns="0" rIns="0" bIns="0" rtlCol="0" anchor="t">
            <a:spAutoFit/>
          </a:bodyPr>
          <a:lstStyle/>
          <a:p>
            <a:pPr algn="ctr">
              <a:lnSpc>
                <a:spcPts val="5964"/>
              </a:lnSpc>
              <a:spcBef>
                <a:spcPct val="0"/>
              </a:spcBef>
            </a:pPr>
            <a:r>
              <a:rPr lang="en-US" sz="4260">
                <a:solidFill>
                  <a:srgbClr val="006B70"/>
                </a:solidFill>
                <a:latin typeface="Barlow Medium Bold"/>
              </a:rPr>
              <a:t>What is a Christlike leader?</a:t>
            </a:r>
          </a:p>
        </p:txBody>
      </p:sp>
      <p:sp>
        <p:nvSpPr>
          <p:cNvPr id="6" name="TextBox 6"/>
          <p:cNvSpPr txBox="1"/>
          <p:nvPr/>
        </p:nvSpPr>
        <p:spPr>
          <a:xfrm>
            <a:off x="821146" y="1283431"/>
            <a:ext cx="8115300" cy="1472939"/>
          </a:xfrm>
          <a:prstGeom prst="rect">
            <a:avLst/>
          </a:prstGeom>
        </p:spPr>
        <p:txBody>
          <a:bodyPr lIns="0" tIns="0" rIns="0" bIns="0" rtlCol="0" anchor="t">
            <a:spAutoFit/>
          </a:bodyPr>
          <a:lstStyle/>
          <a:p>
            <a:pPr algn="ctr">
              <a:lnSpc>
                <a:spcPts val="5964"/>
              </a:lnSpc>
              <a:spcBef>
                <a:spcPct val="0"/>
              </a:spcBef>
            </a:pPr>
            <a:r>
              <a:rPr lang="en-US" sz="4260">
                <a:solidFill>
                  <a:srgbClr val="A2A096"/>
                </a:solidFill>
                <a:latin typeface="Open Sans Extra Bold Bold"/>
              </a:rPr>
              <a:t>¿Qué es un líder semejante a Cristo?</a:t>
            </a:r>
          </a:p>
        </p:txBody>
      </p:sp>
      <p:sp>
        <p:nvSpPr>
          <p:cNvPr id="7" name="TextBox 7"/>
          <p:cNvSpPr txBox="1"/>
          <p:nvPr/>
        </p:nvSpPr>
        <p:spPr>
          <a:xfrm>
            <a:off x="10873991" y="4981575"/>
            <a:ext cx="6443469" cy="1558664"/>
          </a:xfrm>
          <a:prstGeom prst="rect">
            <a:avLst/>
          </a:prstGeom>
        </p:spPr>
        <p:txBody>
          <a:bodyPr lIns="0" tIns="0" rIns="0" bIns="0" rtlCol="0" anchor="t">
            <a:spAutoFit/>
          </a:bodyPr>
          <a:lstStyle/>
          <a:p>
            <a:pPr algn="ctr">
              <a:lnSpc>
                <a:spcPts val="5964"/>
              </a:lnSpc>
              <a:spcBef>
                <a:spcPct val="0"/>
              </a:spcBef>
            </a:pPr>
            <a:r>
              <a:rPr lang="en-US" sz="4260">
                <a:solidFill>
                  <a:srgbClr val="809239"/>
                </a:solidFill>
                <a:latin typeface="Tabac Big Sans Bold"/>
              </a:rPr>
              <a:t>Faire des disciples à l'image du Christ dans les nations</a:t>
            </a:r>
          </a:p>
        </p:txBody>
      </p:sp>
      <p:sp>
        <p:nvSpPr>
          <p:cNvPr id="8" name="TextBox 8"/>
          <p:cNvSpPr txBox="1"/>
          <p:nvPr/>
        </p:nvSpPr>
        <p:spPr>
          <a:xfrm>
            <a:off x="1028700" y="4981575"/>
            <a:ext cx="8115300" cy="806189"/>
          </a:xfrm>
          <a:prstGeom prst="rect">
            <a:avLst/>
          </a:prstGeom>
        </p:spPr>
        <p:txBody>
          <a:bodyPr lIns="0" tIns="0" rIns="0" bIns="0" rtlCol="0" anchor="t">
            <a:spAutoFit/>
          </a:bodyPr>
          <a:lstStyle/>
          <a:p>
            <a:pPr algn="ctr">
              <a:lnSpc>
                <a:spcPts val="5964"/>
              </a:lnSpc>
              <a:spcBef>
                <a:spcPct val="0"/>
              </a:spcBef>
            </a:pPr>
            <a:r>
              <a:rPr lang="en-US" sz="4260">
                <a:solidFill>
                  <a:srgbClr val="809239"/>
                </a:solidFill>
                <a:latin typeface="Tabac Big Sans Bold"/>
              </a:rPr>
              <a:t>Qu'est-ce qu'un leader chrétien?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744010" y="185770"/>
            <a:ext cx="2273043" cy="227304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38984" flipH="1" flipV="1">
            <a:off x="-3769805" y="6010964"/>
            <a:ext cx="13321226" cy="6889572"/>
          </a:xfrm>
          <a:prstGeom prst="rect">
            <a:avLst/>
          </a:prstGeom>
        </p:spPr>
      </p:pic>
      <p:sp>
        <p:nvSpPr>
          <p:cNvPr id="4" name="TextBox 4"/>
          <p:cNvSpPr txBox="1"/>
          <p:nvPr/>
        </p:nvSpPr>
        <p:spPr>
          <a:xfrm>
            <a:off x="542763" y="620843"/>
            <a:ext cx="12735549" cy="729989"/>
          </a:xfrm>
          <a:prstGeom prst="rect">
            <a:avLst/>
          </a:prstGeom>
        </p:spPr>
        <p:txBody>
          <a:bodyPr lIns="0" tIns="0" rIns="0" bIns="0" rtlCol="0" anchor="t">
            <a:spAutoFit/>
          </a:bodyPr>
          <a:lstStyle/>
          <a:p>
            <a:pPr algn="ctr">
              <a:lnSpc>
                <a:spcPts val="5964"/>
              </a:lnSpc>
              <a:spcBef>
                <a:spcPct val="0"/>
              </a:spcBef>
            </a:pPr>
            <a:r>
              <a:rPr lang="en-US" sz="4260">
                <a:solidFill>
                  <a:srgbClr val="A2A096"/>
                </a:solidFill>
                <a:latin typeface="Barlow Medium Bold"/>
              </a:rPr>
              <a:t>Hacer Discípulos Semejantes a Cristo en las Naciones</a:t>
            </a:r>
          </a:p>
        </p:txBody>
      </p:sp>
      <p:sp>
        <p:nvSpPr>
          <p:cNvPr id="5" name="TextBox 5"/>
          <p:cNvSpPr txBox="1"/>
          <p:nvPr/>
        </p:nvSpPr>
        <p:spPr>
          <a:xfrm>
            <a:off x="542763" y="1428266"/>
            <a:ext cx="10206930" cy="729989"/>
          </a:xfrm>
          <a:prstGeom prst="rect">
            <a:avLst/>
          </a:prstGeom>
        </p:spPr>
        <p:txBody>
          <a:bodyPr lIns="0" tIns="0" rIns="0" bIns="0" rtlCol="0" anchor="t">
            <a:spAutoFit/>
          </a:bodyPr>
          <a:lstStyle/>
          <a:p>
            <a:pPr algn="ctr">
              <a:lnSpc>
                <a:spcPts val="5964"/>
              </a:lnSpc>
              <a:spcBef>
                <a:spcPct val="0"/>
              </a:spcBef>
            </a:pPr>
            <a:r>
              <a:rPr lang="en-US" sz="4260">
                <a:solidFill>
                  <a:srgbClr val="006B70"/>
                </a:solidFill>
                <a:latin typeface="Barlow Bold Bold"/>
              </a:rPr>
              <a:t>To Make Christlike Disciples In the Nations</a:t>
            </a:r>
          </a:p>
        </p:txBody>
      </p:sp>
      <p:sp>
        <p:nvSpPr>
          <p:cNvPr id="6" name="TextBox 6"/>
          <p:cNvSpPr txBox="1"/>
          <p:nvPr/>
        </p:nvSpPr>
        <p:spPr>
          <a:xfrm>
            <a:off x="4737501" y="5539343"/>
            <a:ext cx="12813209" cy="140335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What needs to change in our life and in our church to make more and better Christlike disciples and leaders?</a:t>
            </a:r>
          </a:p>
        </p:txBody>
      </p:sp>
      <p:sp>
        <p:nvSpPr>
          <p:cNvPr id="7" name="TextBox 7"/>
          <p:cNvSpPr txBox="1"/>
          <p:nvPr/>
        </p:nvSpPr>
        <p:spPr>
          <a:xfrm>
            <a:off x="3699105" y="3306131"/>
            <a:ext cx="13851604" cy="2108200"/>
          </a:xfrm>
          <a:prstGeom prst="rect">
            <a:avLst/>
          </a:prstGeom>
        </p:spPr>
        <p:txBody>
          <a:bodyPr lIns="0" tIns="0" rIns="0" bIns="0" rtlCol="0" anchor="t">
            <a:spAutoFit/>
          </a:bodyPr>
          <a:lstStyle/>
          <a:p>
            <a:pPr>
              <a:lnSpc>
                <a:spcPts val="5600"/>
              </a:lnSpc>
              <a:spcBef>
                <a:spcPct val="0"/>
              </a:spcBef>
            </a:pPr>
            <a:r>
              <a:rPr lang="en-US" sz="4000">
                <a:solidFill>
                  <a:srgbClr val="737373"/>
                </a:solidFill>
                <a:latin typeface="Barlow Medium Bold"/>
              </a:rPr>
              <a:t>¿Qué necesita cambiar en nuestra vida personal y en la vida de la iglesia para hacer más y mejores discípulos y líderes a la imagen de Cristo?</a:t>
            </a:r>
          </a:p>
        </p:txBody>
      </p:sp>
      <p:sp>
        <p:nvSpPr>
          <p:cNvPr id="8" name="TextBox 8"/>
          <p:cNvSpPr txBox="1"/>
          <p:nvPr/>
        </p:nvSpPr>
        <p:spPr>
          <a:xfrm>
            <a:off x="542763" y="2296888"/>
            <a:ext cx="12042457" cy="806189"/>
          </a:xfrm>
          <a:prstGeom prst="rect">
            <a:avLst/>
          </a:prstGeom>
        </p:spPr>
        <p:txBody>
          <a:bodyPr lIns="0" tIns="0" rIns="0" bIns="0" rtlCol="0" anchor="t">
            <a:spAutoFit/>
          </a:bodyPr>
          <a:lstStyle/>
          <a:p>
            <a:pPr>
              <a:lnSpc>
                <a:spcPts val="5964"/>
              </a:lnSpc>
              <a:spcBef>
                <a:spcPct val="0"/>
              </a:spcBef>
            </a:pPr>
            <a:r>
              <a:rPr lang="en-US" sz="4260">
                <a:solidFill>
                  <a:srgbClr val="809239"/>
                </a:solidFill>
                <a:latin typeface="Tabac Big Sans Bold"/>
              </a:rPr>
              <a:t>Faire des disciples à l'image du Christ dans les nations</a:t>
            </a:r>
          </a:p>
        </p:txBody>
      </p:sp>
      <p:sp>
        <p:nvSpPr>
          <p:cNvPr id="9" name="TextBox 9"/>
          <p:cNvSpPr txBox="1"/>
          <p:nvPr/>
        </p:nvSpPr>
        <p:spPr>
          <a:xfrm>
            <a:off x="7273065" y="7172984"/>
            <a:ext cx="10277644" cy="2184400"/>
          </a:xfrm>
          <a:prstGeom prst="rect">
            <a:avLst/>
          </a:prstGeom>
        </p:spPr>
        <p:txBody>
          <a:bodyPr lIns="0" tIns="0" rIns="0" bIns="0" rtlCol="0" anchor="t">
            <a:spAutoFit/>
          </a:bodyPr>
          <a:lstStyle/>
          <a:p>
            <a:pPr>
              <a:lnSpc>
                <a:spcPts val="5600"/>
              </a:lnSpc>
              <a:spcBef>
                <a:spcPct val="0"/>
              </a:spcBef>
            </a:pPr>
            <a:r>
              <a:rPr lang="en-US" sz="4000">
                <a:solidFill>
                  <a:srgbClr val="809239"/>
                </a:solidFill>
                <a:latin typeface="Tabac Big Sans Bold"/>
              </a:rPr>
              <a:t>Que devons-nous changer dans nos vies et dans nos églises pour faire plus de disciples et de leaders à l’image de Christ?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357802"/>
            <a:ext cx="8167791" cy="10895397"/>
          </a:xfrm>
          <a:prstGeom prst="rect">
            <a:avLst/>
          </a:prstGeom>
          <a:solidFill>
            <a:srgbClr val="E2E6D9"/>
          </a:solidFill>
        </p:spPr>
      </p:sp>
      <p:pic>
        <p:nvPicPr>
          <p:cNvPr id="3" name="Picture 3"/>
          <p:cNvPicPr>
            <a:picLocks noChangeAspect="1"/>
          </p:cNvPicPr>
          <p:nvPr/>
        </p:nvPicPr>
        <p:blipFill>
          <a:blip r:embed="rId2"/>
          <a:srcRect/>
          <a:stretch>
            <a:fillRect/>
          </a:stretch>
        </p:blipFill>
        <p:spPr>
          <a:xfrm>
            <a:off x="16470990" y="406877"/>
            <a:ext cx="1075567" cy="1075567"/>
          </a:xfrm>
          <a:prstGeom prst="rect">
            <a:avLst/>
          </a:prstGeom>
        </p:spPr>
      </p:pic>
      <p:pic>
        <p:nvPicPr>
          <p:cNvPr id="4" name="Picture 4"/>
          <p:cNvPicPr>
            <a:picLocks noChangeAspect="1"/>
          </p:cNvPicPr>
          <p:nvPr/>
        </p:nvPicPr>
        <p:blipFill>
          <a:blip r:embed="rId3"/>
          <a:srcRect/>
          <a:stretch>
            <a:fillRect/>
          </a:stretch>
        </p:blipFill>
        <p:spPr>
          <a:xfrm>
            <a:off x="7483488" y="2160954"/>
            <a:ext cx="11040788" cy="5965093"/>
          </a:xfrm>
          <a:prstGeom prst="rect">
            <a:avLst/>
          </a:prstGeom>
        </p:spPr>
      </p:pic>
      <p:sp>
        <p:nvSpPr>
          <p:cNvPr id="5" name="TextBox 5"/>
          <p:cNvSpPr txBox="1"/>
          <p:nvPr/>
        </p:nvSpPr>
        <p:spPr>
          <a:xfrm>
            <a:off x="445576" y="6404910"/>
            <a:ext cx="6327149" cy="2184400"/>
          </a:xfrm>
          <a:prstGeom prst="rect">
            <a:avLst/>
          </a:prstGeom>
        </p:spPr>
        <p:txBody>
          <a:bodyPr lIns="0" tIns="0" rIns="0" bIns="0" rtlCol="0" anchor="t">
            <a:spAutoFit/>
          </a:bodyPr>
          <a:lstStyle/>
          <a:p>
            <a:pPr>
              <a:lnSpc>
                <a:spcPts val="5600"/>
              </a:lnSpc>
              <a:spcBef>
                <a:spcPct val="0"/>
              </a:spcBef>
            </a:pPr>
            <a:r>
              <a:rPr lang="en-US" sz="4000">
                <a:solidFill>
                  <a:srgbClr val="809239"/>
                </a:solidFill>
                <a:latin typeface="Tabac Big Sans Bold"/>
              </a:rPr>
              <a:t>Nous devons suivre l'exemple de Christ pour faire des disciples et des leaders</a:t>
            </a:r>
          </a:p>
        </p:txBody>
      </p:sp>
      <p:sp>
        <p:nvSpPr>
          <p:cNvPr id="6" name="TextBox 6"/>
          <p:cNvSpPr txBox="1"/>
          <p:nvPr/>
        </p:nvSpPr>
        <p:spPr>
          <a:xfrm>
            <a:off x="445576" y="3804290"/>
            <a:ext cx="6327149" cy="2234939"/>
          </a:xfrm>
          <a:prstGeom prst="rect">
            <a:avLst/>
          </a:prstGeom>
        </p:spPr>
        <p:txBody>
          <a:bodyPr lIns="0" tIns="0" rIns="0" bIns="0" rtlCol="0" anchor="t">
            <a:spAutoFit/>
          </a:bodyPr>
          <a:lstStyle/>
          <a:p>
            <a:pPr>
              <a:lnSpc>
                <a:spcPts val="5964"/>
              </a:lnSpc>
              <a:spcBef>
                <a:spcPct val="0"/>
              </a:spcBef>
            </a:pPr>
            <a:r>
              <a:rPr lang="en-US" sz="4260">
                <a:solidFill>
                  <a:srgbClr val="006B70"/>
                </a:solidFill>
                <a:latin typeface="Barlow Medium Bold"/>
              </a:rPr>
              <a:t>We need to follow the example of Jesus to make disciples and leaders</a:t>
            </a:r>
          </a:p>
        </p:txBody>
      </p:sp>
      <p:sp>
        <p:nvSpPr>
          <p:cNvPr id="7" name="TextBox 7"/>
          <p:cNvSpPr txBox="1"/>
          <p:nvPr/>
        </p:nvSpPr>
        <p:spPr>
          <a:xfrm>
            <a:off x="445576" y="624384"/>
            <a:ext cx="5910058" cy="2987414"/>
          </a:xfrm>
          <a:prstGeom prst="rect">
            <a:avLst/>
          </a:prstGeom>
        </p:spPr>
        <p:txBody>
          <a:bodyPr lIns="0" tIns="0" rIns="0" bIns="0" rtlCol="0" anchor="t">
            <a:spAutoFit/>
          </a:bodyPr>
          <a:lstStyle/>
          <a:p>
            <a:pPr>
              <a:lnSpc>
                <a:spcPts val="5964"/>
              </a:lnSpc>
              <a:spcBef>
                <a:spcPct val="0"/>
              </a:spcBef>
            </a:pPr>
            <a:r>
              <a:rPr lang="en-US" sz="4260">
                <a:solidFill>
                  <a:srgbClr val="A2A096"/>
                </a:solidFill>
                <a:latin typeface="Barlow Medium Bold"/>
              </a:rPr>
              <a:t>Necesitamos seguir el ejemplo de Jesús para hacer discípulos y líderes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76423" y="0"/>
            <a:ext cx="11325877" cy="10895397"/>
          </a:xfrm>
          <a:prstGeom prst="rect">
            <a:avLst/>
          </a:prstGeom>
          <a:solidFill>
            <a:srgbClr val="E2E6D9"/>
          </a:solidFill>
        </p:spPr>
      </p:sp>
      <p:pic>
        <p:nvPicPr>
          <p:cNvPr id="3" name="Picture 3"/>
          <p:cNvPicPr>
            <a:picLocks noChangeAspect="1"/>
          </p:cNvPicPr>
          <p:nvPr/>
        </p:nvPicPr>
        <p:blipFill>
          <a:blip r:embed="rId2"/>
          <a:srcRect/>
          <a:stretch>
            <a:fillRect/>
          </a:stretch>
        </p:blipFill>
        <p:spPr>
          <a:xfrm>
            <a:off x="16407311" y="1028700"/>
            <a:ext cx="1075567" cy="1075567"/>
          </a:xfrm>
          <a:prstGeom prst="rect">
            <a:avLst/>
          </a:prstGeom>
        </p:spPr>
      </p:pic>
      <p:pic>
        <p:nvPicPr>
          <p:cNvPr id="4" name="Picture 4"/>
          <p:cNvPicPr>
            <a:picLocks noChangeAspect="1"/>
          </p:cNvPicPr>
          <p:nvPr/>
        </p:nvPicPr>
        <p:blipFill>
          <a:blip r:embed="rId3"/>
          <a:srcRect/>
          <a:stretch>
            <a:fillRect/>
          </a:stretch>
        </p:blipFill>
        <p:spPr>
          <a:xfrm>
            <a:off x="0" y="0"/>
            <a:ext cx="7086600" cy="10287000"/>
          </a:xfrm>
          <a:prstGeom prst="rect">
            <a:avLst/>
          </a:prstGeom>
        </p:spPr>
      </p:pic>
      <p:sp>
        <p:nvSpPr>
          <p:cNvPr id="5" name="TextBox 5"/>
          <p:cNvSpPr txBox="1"/>
          <p:nvPr/>
        </p:nvSpPr>
        <p:spPr>
          <a:xfrm>
            <a:off x="7814033" y="4345973"/>
            <a:ext cx="8363831" cy="2108200"/>
          </a:xfrm>
          <a:prstGeom prst="rect">
            <a:avLst/>
          </a:prstGeom>
        </p:spPr>
        <p:txBody>
          <a:bodyPr lIns="0" tIns="0" rIns="0" bIns="0" rtlCol="0" anchor="t">
            <a:spAutoFit/>
          </a:bodyPr>
          <a:lstStyle/>
          <a:p>
            <a:pPr algn="ctr">
              <a:lnSpc>
                <a:spcPts val="5600"/>
              </a:lnSpc>
            </a:pPr>
            <a:r>
              <a:rPr lang="en-US" sz="4000">
                <a:solidFill>
                  <a:srgbClr val="006B70"/>
                </a:solidFill>
                <a:latin typeface="Barlow Medium Bold"/>
              </a:rPr>
              <a:t>“Christianity </a:t>
            </a:r>
            <a:r>
              <a:rPr lang="en-US" sz="4000">
                <a:solidFill>
                  <a:srgbClr val="006B70"/>
                </a:solidFill>
                <a:latin typeface="Barlow Medium"/>
              </a:rPr>
              <a:t>without discipleship…</a:t>
            </a:r>
          </a:p>
          <a:p>
            <a:pPr algn="ctr">
              <a:lnSpc>
                <a:spcPts val="5600"/>
              </a:lnSpc>
            </a:pPr>
            <a:r>
              <a:rPr lang="en-US" sz="4000">
                <a:solidFill>
                  <a:srgbClr val="006B70"/>
                </a:solidFill>
                <a:latin typeface="Barlow Medium"/>
              </a:rPr>
              <a:t>is always Christianity without Christ.”</a:t>
            </a:r>
          </a:p>
          <a:p>
            <a:pPr algn="ctr">
              <a:lnSpc>
                <a:spcPts val="5600"/>
              </a:lnSpc>
              <a:spcBef>
                <a:spcPct val="0"/>
              </a:spcBef>
            </a:pPr>
            <a:r>
              <a:rPr lang="en-US" sz="4000">
                <a:solidFill>
                  <a:srgbClr val="006B70"/>
                </a:solidFill>
                <a:latin typeface="Barlow Medium"/>
              </a:rPr>
              <a:t>Dietrich Bonhoeffer</a:t>
            </a:r>
          </a:p>
        </p:txBody>
      </p:sp>
      <p:sp>
        <p:nvSpPr>
          <p:cNvPr id="6" name="TextBox 6"/>
          <p:cNvSpPr txBox="1"/>
          <p:nvPr/>
        </p:nvSpPr>
        <p:spPr>
          <a:xfrm>
            <a:off x="7814033" y="7458223"/>
            <a:ext cx="8363831" cy="2174875"/>
          </a:xfrm>
          <a:prstGeom prst="rect">
            <a:avLst/>
          </a:prstGeom>
        </p:spPr>
        <p:txBody>
          <a:bodyPr lIns="0" tIns="0" rIns="0" bIns="0" rtlCol="0" anchor="t">
            <a:spAutoFit/>
          </a:bodyPr>
          <a:lstStyle/>
          <a:p>
            <a:pPr algn="ctr">
              <a:lnSpc>
                <a:spcPts val="5599"/>
              </a:lnSpc>
              <a:spcBef>
                <a:spcPct val="0"/>
              </a:spcBef>
            </a:pPr>
            <a:r>
              <a:rPr lang="en-US" sz="4000">
                <a:solidFill>
                  <a:srgbClr val="809239"/>
                </a:solidFill>
                <a:latin typeface="Tabac Big Sans Bold"/>
              </a:rPr>
              <a:t>« Le christianisme sans discipulat… est toujours le christianisme sans Christ »</a:t>
            </a:r>
          </a:p>
          <a:p>
            <a:pPr algn="ctr">
              <a:lnSpc>
                <a:spcPts val="5600"/>
              </a:lnSpc>
              <a:spcBef>
                <a:spcPct val="0"/>
              </a:spcBef>
            </a:pPr>
            <a:r>
              <a:rPr lang="en-US" sz="4000">
                <a:solidFill>
                  <a:srgbClr val="809239"/>
                </a:solidFill>
                <a:latin typeface="Tabac Big Sans Bold"/>
              </a:rPr>
              <a:t>Dietrich Bonhoeffer</a:t>
            </a:r>
          </a:p>
        </p:txBody>
      </p:sp>
      <p:sp>
        <p:nvSpPr>
          <p:cNvPr id="7" name="TextBox 7"/>
          <p:cNvSpPr txBox="1"/>
          <p:nvPr/>
        </p:nvSpPr>
        <p:spPr>
          <a:xfrm>
            <a:off x="7814033" y="732429"/>
            <a:ext cx="8003254" cy="2108200"/>
          </a:xfrm>
          <a:prstGeom prst="rect">
            <a:avLst/>
          </a:prstGeom>
        </p:spPr>
        <p:txBody>
          <a:bodyPr lIns="0" tIns="0" rIns="0" bIns="0" rtlCol="0" anchor="t">
            <a:spAutoFit/>
          </a:bodyPr>
          <a:lstStyle/>
          <a:p>
            <a:pPr algn="ctr">
              <a:lnSpc>
                <a:spcPts val="5600"/>
              </a:lnSpc>
              <a:spcBef>
                <a:spcPct val="0"/>
              </a:spcBef>
            </a:pPr>
            <a:r>
              <a:rPr lang="en-US" sz="4000">
                <a:solidFill>
                  <a:srgbClr val="A2A096"/>
                </a:solidFill>
                <a:latin typeface="Barlow Medium Bold"/>
              </a:rPr>
              <a:t>“El Cristianismo sin discipulado... es siempre Cristianismo sin Cristo.” </a:t>
            </a:r>
          </a:p>
          <a:p>
            <a:pPr algn="ctr">
              <a:lnSpc>
                <a:spcPts val="5600"/>
              </a:lnSpc>
              <a:spcBef>
                <a:spcPct val="0"/>
              </a:spcBef>
            </a:pPr>
            <a:r>
              <a:rPr lang="en-US" sz="4000">
                <a:solidFill>
                  <a:srgbClr val="A2A096"/>
                </a:solidFill>
                <a:latin typeface="Barlow Medium Bold"/>
              </a:rPr>
              <a:t>Dietrich Bonhoeffer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6589" b="6589"/>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7328" y="490917"/>
            <a:ext cx="1075567" cy="107556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5023" flipH="1">
            <a:off x="-3351020" y="6788446"/>
            <a:ext cx="16046810" cy="6997107"/>
          </a:xfrm>
          <a:prstGeom prst="rect">
            <a:avLst/>
          </a:prstGeom>
        </p:spPr>
      </p:pic>
      <p:grpSp>
        <p:nvGrpSpPr>
          <p:cNvPr id="4" name="Group 4"/>
          <p:cNvGrpSpPr/>
          <p:nvPr/>
        </p:nvGrpSpPr>
        <p:grpSpPr>
          <a:xfrm>
            <a:off x="8356628" y="3771900"/>
            <a:ext cx="9542929" cy="4419600"/>
            <a:chOff x="0" y="0"/>
            <a:chExt cx="4429927" cy="1913890"/>
          </a:xfrm>
        </p:grpSpPr>
        <p:sp>
          <p:nvSpPr>
            <p:cNvPr id="5" name="Freeform 5"/>
            <p:cNvSpPr/>
            <p:nvPr/>
          </p:nvSpPr>
          <p:spPr>
            <a:xfrm>
              <a:off x="0" y="0"/>
              <a:ext cx="4429927" cy="1913890"/>
            </a:xfrm>
            <a:custGeom>
              <a:avLst/>
              <a:gdLst/>
              <a:ahLst/>
              <a:cxnLst/>
              <a:rect l="l" t="t" r="r" b="b"/>
              <a:pathLst>
                <a:path w="4429927" h="1913890">
                  <a:moveTo>
                    <a:pt x="0" y="0"/>
                  </a:moveTo>
                  <a:lnTo>
                    <a:pt x="4429927" y="0"/>
                  </a:lnTo>
                  <a:lnTo>
                    <a:pt x="4429927" y="1913890"/>
                  </a:lnTo>
                  <a:lnTo>
                    <a:pt x="0" y="1913890"/>
                  </a:lnTo>
                  <a:close/>
                </a:path>
              </a:pathLst>
            </a:custGeom>
            <a:solidFill>
              <a:srgbClr val="E2E6D9"/>
            </a:solidFill>
          </p:spPr>
        </p:sp>
      </p:grpSp>
      <p:sp>
        <p:nvSpPr>
          <p:cNvPr id="6" name="TextBox 6"/>
          <p:cNvSpPr txBox="1"/>
          <p:nvPr/>
        </p:nvSpPr>
        <p:spPr>
          <a:xfrm>
            <a:off x="8784383" y="3771900"/>
            <a:ext cx="8687417" cy="4200509"/>
          </a:xfrm>
          <a:prstGeom prst="rect">
            <a:avLst/>
          </a:prstGeom>
        </p:spPr>
        <p:txBody>
          <a:bodyPr wrap="square" lIns="0" tIns="0" rIns="0" bIns="0" rtlCol="0" anchor="t">
            <a:spAutoFit/>
          </a:bodyPr>
          <a:lstStyle/>
          <a:p>
            <a:pPr algn="ctr">
              <a:lnSpc>
                <a:spcPts val="8470"/>
              </a:lnSpc>
              <a:spcBef>
                <a:spcPct val="0"/>
              </a:spcBef>
            </a:pPr>
            <a:r>
              <a:rPr lang="en-US" sz="4400" dirty="0">
                <a:solidFill>
                  <a:srgbClr val="737373"/>
                </a:solidFill>
                <a:latin typeface="Barlow Medium Bold"/>
              </a:rPr>
              <a:t>PUERTO RICO</a:t>
            </a:r>
          </a:p>
          <a:p>
            <a:pPr algn="ctr">
              <a:lnSpc>
                <a:spcPts val="8470"/>
              </a:lnSpc>
              <a:spcBef>
                <a:spcPct val="0"/>
              </a:spcBef>
            </a:pPr>
            <a:r>
              <a:rPr lang="en-US" sz="4400" dirty="0">
                <a:solidFill>
                  <a:srgbClr val="737373"/>
                </a:solidFill>
                <a:latin typeface="Barlow Medium Bold"/>
              </a:rPr>
              <a:t>Bill &amp; Juanita Porter</a:t>
            </a:r>
          </a:p>
          <a:p>
            <a:pPr algn="ctr">
              <a:lnSpc>
                <a:spcPts val="8470"/>
              </a:lnSpc>
              <a:spcBef>
                <a:spcPct val="0"/>
              </a:spcBef>
            </a:pPr>
            <a:r>
              <a:rPr lang="en-US" sz="4400" dirty="0" err="1">
                <a:solidFill>
                  <a:srgbClr val="737373"/>
                </a:solidFill>
                <a:latin typeface="Barlow Medium Bold"/>
              </a:rPr>
              <a:t>Ángel</a:t>
            </a:r>
            <a:r>
              <a:rPr lang="en-US" sz="4400" dirty="0">
                <a:solidFill>
                  <a:srgbClr val="737373"/>
                </a:solidFill>
                <a:latin typeface="Barlow Medium Bold"/>
              </a:rPr>
              <a:t> Alvarado, Juan Vázquez </a:t>
            </a:r>
            <a:r>
              <a:rPr lang="en-US" sz="4400" dirty="0" err="1">
                <a:solidFill>
                  <a:srgbClr val="737373"/>
                </a:solidFill>
                <a:latin typeface="Barlow Medium Bold"/>
              </a:rPr>
              <a:t>Pla</a:t>
            </a:r>
            <a:endParaRPr lang="en-US" sz="4400" dirty="0">
              <a:solidFill>
                <a:srgbClr val="737373"/>
              </a:solidFill>
              <a:latin typeface="Barlow Medium Bold"/>
            </a:endParaRPr>
          </a:p>
          <a:p>
            <a:pPr algn="ctr">
              <a:lnSpc>
                <a:spcPts val="8470"/>
              </a:lnSpc>
              <a:spcBef>
                <a:spcPct val="0"/>
              </a:spcBef>
            </a:pPr>
            <a:r>
              <a:rPr lang="en-US" sz="4400" dirty="0" err="1">
                <a:solidFill>
                  <a:srgbClr val="737373"/>
                </a:solidFill>
                <a:latin typeface="Barlow Medium Bold"/>
              </a:rPr>
              <a:t>Eligio</a:t>
            </a:r>
            <a:r>
              <a:rPr lang="en-US" sz="4400" dirty="0">
                <a:solidFill>
                  <a:srgbClr val="737373"/>
                </a:solidFill>
                <a:latin typeface="Barlow Medium Bold"/>
              </a:rPr>
              <a:t> </a:t>
            </a:r>
            <a:r>
              <a:rPr lang="en-US" sz="4400" dirty="0" err="1">
                <a:solidFill>
                  <a:srgbClr val="737373"/>
                </a:solidFill>
                <a:latin typeface="Barlow Medium Bold"/>
              </a:rPr>
              <a:t>Roldán</a:t>
            </a:r>
            <a:r>
              <a:rPr lang="en-US" sz="4400" dirty="0">
                <a:solidFill>
                  <a:srgbClr val="737373"/>
                </a:solidFill>
                <a:latin typeface="Barlow Medium Bold"/>
              </a:rPr>
              <a:t>, Rubén </a:t>
            </a:r>
            <a:r>
              <a:rPr lang="en-US" sz="4400" dirty="0" err="1">
                <a:solidFill>
                  <a:srgbClr val="737373"/>
                </a:solidFill>
                <a:latin typeface="Barlow Medium Bold"/>
              </a:rPr>
              <a:t>Marcano</a:t>
            </a:r>
            <a:endParaRPr lang="en-US" sz="4400" dirty="0">
              <a:solidFill>
                <a:srgbClr val="737373"/>
              </a:solidFill>
              <a:latin typeface="Barlow Medium Bold"/>
            </a:endParaRPr>
          </a:p>
        </p:txBody>
      </p:sp>
      <p:sp>
        <p:nvSpPr>
          <p:cNvPr id="7" name="TextBox 7"/>
          <p:cNvSpPr txBox="1"/>
          <p:nvPr/>
        </p:nvSpPr>
        <p:spPr>
          <a:xfrm>
            <a:off x="7207092" y="1028003"/>
            <a:ext cx="4329449" cy="962660"/>
          </a:xfrm>
          <a:prstGeom prst="rect">
            <a:avLst/>
          </a:prstGeom>
        </p:spPr>
        <p:txBody>
          <a:bodyPr lIns="0" tIns="0" rIns="0" bIns="0" rtlCol="0" anchor="t">
            <a:spAutoFit/>
          </a:bodyPr>
          <a:lstStyle/>
          <a:p>
            <a:pPr algn="ctr">
              <a:lnSpc>
                <a:spcPts val="7839"/>
              </a:lnSpc>
              <a:spcBef>
                <a:spcPct val="0"/>
              </a:spcBef>
            </a:pPr>
            <a:r>
              <a:rPr lang="en-US" sz="5600">
                <a:solidFill>
                  <a:srgbClr val="006B70"/>
                </a:solidFill>
                <a:latin typeface="Barlow Bold Bold"/>
              </a:rPr>
              <a:t>Mentorship</a:t>
            </a:r>
          </a:p>
        </p:txBody>
      </p:sp>
      <p:sp>
        <p:nvSpPr>
          <p:cNvPr id="8" name="TextBox 8"/>
          <p:cNvSpPr txBox="1"/>
          <p:nvPr/>
        </p:nvSpPr>
        <p:spPr>
          <a:xfrm>
            <a:off x="2134565" y="1028003"/>
            <a:ext cx="4659706" cy="962660"/>
          </a:xfrm>
          <a:prstGeom prst="rect">
            <a:avLst/>
          </a:prstGeom>
        </p:spPr>
        <p:txBody>
          <a:bodyPr lIns="0" tIns="0" rIns="0" bIns="0" rtlCol="0" anchor="t">
            <a:spAutoFit/>
          </a:bodyPr>
          <a:lstStyle/>
          <a:p>
            <a:pPr algn="ctr">
              <a:lnSpc>
                <a:spcPts val="7839"/>
              </a:lnSpc>
              <a:spcBef>
                <a:spcPct val="0"/>
              </a:spcBef>
            </a:pPr>
            <a:r>
              <a:rPr lang="en-US" sz="5600">
                <a:solidFill>
                  <a:srgbClr val="A2A096"/>
                </a:solidFill>
                <a:latin typeface="Barlow Medium Bold"/>
              </a:rPr>
              <a:t>Mentoreo</a:t>
            </a:r>
          </a:p>
        </p:txBody>
      </p:sp>
      <p:sp>
        <p:nvSpPr>
          <p:cNvPr id="9" name="TextBox 9"/>
          <p:cNvSpPr txBox="1"/>
          <p:nvPr/>
        </p:nvSpPr>
        <p:spPr>
          <a:xfrm>
            <a:off x="10826503" y="1256603"/>
            <a:ext cx="6959613" cy="856615"/>
          </a:xfrm>
          <a:prstGeom prst="rect">
            <a:avLst/>
          </a:prstGeom>
        </p:spPr>
        <p:txBody>
          <a:bodyPr lIns="0" tIns="0" rIns="0" bIns="0" rtlCol="0" anchor="t">
            <a:spAutoFit/>
          </a:bodyPr>
          <a:lstStyle/>
          <a:p>
            <a:pPr marL="0" lvl="0" indent="0" algn="ctr">
              <a:lnSpc>
                <a:spcPts val="5600"/>
              </a:lnSpc>
              <a:spcBef>
                <a:spcPct val="0"/>
              </a:spcBef>
            </a:pPr>
            <a:r>
              <a:rPr lang="en-US" sz="5600">
                <a:solidFill>
                  <a:srgbClr val="809239"/>
                </a:solidFill>
                <a:latin typeface="Tabac Big Sans Bold"/>
              </a:rPr>
              <a:t>MENTORAT</a:t>
            </a:r>
          </a:p>
        </p:txBody>
      </p:sp>
      <p:pic>
        <p:nvPicPr>
          <p:cNvPr id="10" name="Picture 2">
            <a:extLst>
              <a:ext uri="{FF2B5EF4-FFF2-40B4-BE49-F238E27FC236}">
                <a16:creationId xmlns:a16="http://schemas.microsoft.com/office/drawing/2014/main" id="{BC2CBA4F-7A73-CE4F-AB52-121883311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333" t="6348" r="31667"/>
          <a:stretch>
            <a:fillRect/>
          </a:stretch>
        </p:blipFill>
        <p:spPr bwMode="auto">
          <a:xfrm>
            <a:off x="1678592" y="2652247"/>
            <a:ext cx="5987585" cy="680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7388" flipH="1">
            <a:off x="5987766" y="-149140"/>
            <a:ext cx="14210931" cy="5539227"/>
          </a:xfrm>
          <a:prstGeom prst="rect">
            <a:avLst/>
          </a:prstGeom>
        </p:spPr>
      </p:pic>
      <p:pic>
        <p:nvPicPr>
          <p:cNvPr id="3" name="Picture 3"/>
          <p:cNvPicPr>
            <a:picLocks noChangeAspect="1"/>
          </p:cNvPicPr>
          <p:nvPr/>
        </p:nvPicPr>
        <p:blipFill>
          <a:blip r:embed="rId4"/>
          <a:srcRect/>
          <a:stretch>
            <a:fillRect/>
          </a:stretch>
        </p:blipFill>
        <p:spPr>
          <a:xfrm>
            <a:off x="0" y="108123"/>
            <a:ext cx="2512350" cy="2512350"/>
          </a:xfrm>
          <a:prstGeom prst="rect">
            <a:avLst/>
          </a:prstGeom>
        </p:spPr>
      </p:pic>
      <p:grpSp>
        <p:nvGrpSpPr>
          <p:cNvPr id="4" name="Group 4"/>
          <p:cNvGrpSpPr/>
          <p:nvPr/>
        </p:nvGrpSpPr>
        <p:grpSpPr>
          <a:xfrm>
            <a:off x="1" y="5530681"/>
            <a:ext cx="9524999" cy="4756318"/>
            <a:chOff x="0" y="0"/>
            <a:chExt cx="4050101" cy="1666925"/>
          </a:xfrm>
        </p:grpSpPr>
        <p:sp>
          <p:nvSpPr>
            <p:cNvPr id="5" name="Freeform 5"/>
            <p:cNvSpPr/>
            <p:nvPr/>
          </p:nvSpPr>
          <p:spPr>
            <a:xfrm>
              <a:off x="0" y="0"/>
              <a:ext cx="4050100" cy="1666925"/>
            </a:xfrm>
            <a:custGeom>
              <a:avLst/>
              <a:gdLst/>
              <a:ahLst/>
              <a:cxnLst/>
              <a:rect l="l" t="t" r="r" b="b"/>
              <a:pathLst>
                <a:path w="4050100" h="1666925">
                  <a:moveTo>
                    <a:pt x="0" y="0"/>
                  </a:moveTo>
                  <a:lnTo>
                    <a:pt x="4050100" y="0"/>
                  </a:lnTo>
                  <a:lnTo>
                    <a:pt x="4050100" y="1666925"/>
                  </a:lnTo>
                  <a:lnTo>
                    <a:pt x="0" y="1666925"/>
                  </a:lnTo>
                  <a:close/>
                </a:path>
              </a:pathLst>
            </a:custGeom>
            <a:solidFill>
              <a:srgbClr val="E2E6D9"/>
            </a:solidFill>
          </p:spPr>
        </p:sp>
      </p:grpSp>
      <p:sp>
        <p:nvSpPr>
          <p:cNvPr id="6" name="TextBox 6"/>
          <p:cNvSpPr txBox="1"/>
          <p:nvPr/>
        </p:nvSpPr>
        <p:spPr>
          <a:xfrm>
            <a:off x="642133" y="6052670"/>
            <a:ext cx="8697933" cy="3792515"/>
          </a:xfrm>
          <a:prstGeom prst="rect">
            <a:avLst/>
          </a:prstGeom>
        </p:spPr>
        <p:txBody>
          <a:bodyPr wrap="square" lIns="0" tIns="0" rIns="0" bIns="0" rtlCol="0" anchor="t">
            <a:spAutoFit/>
          </a:bodyPr>
          <a:lstStyle/>
          <a:p>
            <a:pPr>
              <a:lnSpc>
                <a:spcPts val="7560"/>
              </a:lnSpc>
              <a:spcBef>
                <a:spcPct val="0"/>
              </a:spcBef>
            </a:pPr>
            <a:r>
              <a:rPr lang="en-US" sz="4400" dirty="0">
                <a:solidFill>
                  <a:srgbClr val="737373"/>
                </a:solidFill>
                <a:latin typeface="Barlow Medium Bold"/>
              </a:rPr>
              <a:t>BETHANY NAZARENE COLLEGE</a:t>
            </a:r>
          </a:p>
          <a:p>
            <a:pPr>
              <a:lnSpc>
                <a:spcPts val="7560"/>
              </a:lnSpc>
              <a:spcBef>
                <a:spcPct val="0"/>
              </a:spcBef>
            </a:pPr>
            <a:r>
              <a:rPr lang="en-US" sz="4400" dirty="0">
                <a:solidFill>
                  <a:srgbClr val="737373"/>
                </a:solidFill>
                <a:latin typeface="Barlow Medium Bold"/>
              </a:rPr>
              <a:t>Don Owens, E. Stanley Jones</a:t>
            </a:r>
          </a:p>
          <a:p>
            <a:pPr>
              <a:lnSpc>
                <a:spcPts val="7560"/>
              </a:lnSpc>
              <a:spcBef>
                <a:spcPct val="0"/>
              </a:spcBef>
            </a:pPr>
            <a:r>
              <a:rPr lang="en-US" sz="4400" dirty="0">
                <a:solidFill>
                  <a:srgbClr val="737373"/>
                </a:solidFill>
                <a:latin typeface="Barlow Medium Bold"/>
              </a:rPr>
              <a:t>Gary </a:t>
            </a:r>
            <a:r>
              <a:rPr lang="en-US" sz="4400" dirty="0" err="1">
                <a:solidFill>
                  <a:srgbClr val="737373"/>
                </a:solidFill>
                <a:latin typeface="Barlow Medium Bold"/>
              </a:rPr>
              <a:t>Sivewright</a:t>
            </a:r>
            <a:r>
              <a:rPr lang="en-US" sz="4400" dirty="0">
                <a:solidFill>
                  <a:srgbClr val="737373"/>
                </a:solidFill>
                <a:latin typeface="Barlow Medium Bold"/>
              </a:rPr>
              <a:t>, Bob McCroskey, Howard  Culbertson</a:t>
            </a:r>
          </a:p>
        </p:txBody>
      </p:sp>
      <p:sp>
        <p:nvSpPr>
          <p:cNvPr id="7" name="TextBox 7"/>
          <p:cNvSpPr txBox="1"/>
          <p:nvPr/>
        </p:nvSpPr>
        <p:spPr>
          <a:xfrm>
            <a:off x="2850993" y="1489712"/>
            <a:ext cx="4659706" cy="962660"/>
          </a:xfrm>
          <a:prstGeom prst="rect">
            <a:avLst/>
          </a:prstGeom>
        </p:spPr>
        <p:txBody>
          <a:bodyPr lIns="0" tIns="0" rIns="0" bIns="0" rtlCol="0" anchor="t">
            <a:spAutoFit/>
          </a:bodyPr>
          <a:lstStyle/>
          <a:p>
            <a:pPr algn="ctr">
              <a:lnSpc>
                <a:spcPts val="7839"/>
              </a:lnSpc>
              <a:spcBef>
                <a:spcPct val="0"/>
              </a:spcBef>
            </a:pPr>
            <a:r>
              <a:rPr lang="en-US" sz="5600">
                <a:solidFill>
                  <a:srgbClr val="737373"/>
                </a:solidFill>
                <a:latin typeface="Barlow Bold Bold"/>
              </a:rPr>
              <a:t>Mentoreo</a:t>
            </a:r>
          </a:p>
        </p:txBody>
      </p:sp>
      <p:sp>
        <p:nvSpPr>
          <p:cNvPr id="8" name="TextBox 8"/>
          <p:cNvSpPr txBox="1"/>
          <p:nvPr/>
        </p:nvSpPr>
        <p:spPr>
          <a:xfrm>
            <a:off x="2396889" y="2338072"/>
            <a:ext cx="4329449" cy="962660"/>
          </a:xfrm>
          <a:prstGeom prst="rect">
            <a:avLst/>
          </a:prstGeom>
        </p:spPr>
        <p:txBody>
          <a:bodyPr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9" name="TextBox 9"/>
          <p:cNvSpPr txBox="1"/>
          <p:nvPr/>
        </p:nvSpPr>
        <p:spPr>
          <a:xfrm>
            <a:off x="3876962" y="3240511"/>
            <a:ext cx="3133437" cy="893834"/>
          </a:xfrm>
          <a:prstGeom prst="rect">
            <a:avLst/>
          </a:prstGeom>
        </p:spPr>
        <p:txBody>
          <a:bodyPr wrap="square" lIns="0" tIns="0" rIns="0" bIns="0" rtlCol="0" anchor="t">
            <a:spAutoFit/>
          </a:bodyPr>
          <a:lstStyle/>
          <a:p>
            <a:pPr algn="ctr">
              <a:lnSpc>
                <a:spcPts val="7839"/>
              </a:lnSpc>
              <a:spcBef>
                <a:spcPct val="0"/>
              </a:spcBef>
            </a:pPr>
            <a:r>
              <a:rPr lang="en-US" sz="5600" dirty="0" err="1">
                <a:solidFill>
                  <a:srgbClr val="809239"/>
                </a:solidFill>
                <a:latin typeface="Tabac Big Sans Bold"/>
              </a:rPr>
              <a:t>Mentorat</a:t>
            </a:r>
            <a:endParaRPr lang="en-US" sz="5600" dirty="0">
              <a:solidFill>
                <a:srgbClr val="809239"/>
              </a:solidFill>
              <a:latin typeface="Tabac Big Sans Bold"/>
            </a:endParaRPr>
          </a:p>
        </p:txBody>
      </p:sp>
      <p:pic>
        <p:nvPicPr>
          <p:cNvPr id="10" name="Picture 2">
            <a:extLst>
              <a:ext uri="{FF2B5EF4-FFF2-40B4-BE49-F238E27FC236}">
                <a16:creationId xmlns:a16="http://schemas.microsoft.com/office/drawing/2014/main" id="{F5A073F3-913E-1A4A-BE35-47EE6D5BC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1012"/>
          <a:stretch>
            <a:fillRect/>
          </a:stretch>
        </p:blipFill>
        <p:spPr bwMode="auto">
          <a:xfrm>
            <a:off x="9712175" y="2795703"/>
            <a:ext cx="8082156" cy="60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6183">
            <a:off x="-5170777" y="4068089"/>
            <a:ext cx="15371928" cy="5905509"/>
          </a:xfrm>
          <a:prstGeom prst="rect">
            <a:avLst/>
          </a:prstGeom>
        </p:spPr>
      </p:pic>
      <p:grpSp>
        <p:nvGrpSpPr>
          <p:cNvPr id="3" name="Group 3"/>
          <p:cNvGrpSpPr/>
          <p:nvPr/>
        </p:nvGrpSpPr>
        <p:grpSpPr>
          <a:xfrm>
            <a:off x="0" y="2961427"/>
            <a:ext cx="8510115" cy="5657850"/>
            <a:chOff x="0" y="0"/>
            <a:chExt cx="5138543" cy="3416300"/>
          </a:xfrm>
        </p:grpSpPr>
        <p:sp>
          <p:nvSpPr>
            <p:cNvPr id="4" name="Freeform 4"/>
            <p:cNvSpPr/>
            <p:nvPr/>
          </p:nvSpPr>
          <p:spPr>
            <a:xfrm>
              <a:off x="0" y="0"/>
              <a:ext cx="5138543" cy="3416300"/>
            </a:xfrm>
            <a:custGeom>
              <a:avLst/>
              <a:gdLst/>
              <a:ahLst/>
              <a:cxnLst/>
              <a:rect l="l" t="t" r="r" b="b"/>
              <a:pathLst>
                <a:path w="5138543" h="3416300">
                  <a:moveTo>
                    <a:pt x="3259970" y="0"/>
                  </a:moveTo>
                  <a:lnTo>
                    <a:pt x="993140" y="0"/>
                  </a:lnTo>
                  <a:lnTo>
                    <a:pt x="3810" y="1699260"/>
                  </a:lnTo>
                  <a:lnTo>
                    <a:pt x="0" y="1706880"/>
                  </a:lnTo>
                  <a:lnTo>
                    <a:pt x="993140" y="3416300"/>
                  </a:lnTo>
                  <a:lnTo>
                    <a:pt x="5138543" y="3416300"/>
                  </a:lnTo>
                  <a:lnTo>
                    <a:pt x="5138543" y="0"/>
                  </a:lnTo>
                  <a:lnTo>
                    <a:pt x="3259970" y="0"/>
                  </a:lnTo>
                  <a:close/>
                  <a:moveTo>
                    <a:pt x="5113143" y="3390900"/>
                  </a:moveTo>
                  <a:lnTo>
                    <a:pt x="1007110" y="3390900"/>
                  </a:lnTo>
                  <a:lnTo>
                    <a:pt x="29210" y="1708150"/>
                  </a:lnTo>
                  <a:lnTo>
                    <a:pt x="1007110" y="25400"/>
                  </a:lnTo>
                  <a:lnTo>
                    <a:pt x="5113143" y="25400"/>
                  </a:lnTo>
                  <a:lnTo>
                    <a:pt x="5113143" y="3390900"/>
                  </a:lnTo>
                  <a:close/>
                  <a:moveTo>
                    <a:pt x="3259970" y="177800"/>
                  </a:moveTo>
                  <a:lnTo>
                    <a:pt x="4960743" y="177800"/>
                  </a:lnTo>
                  <a:lnTo>
                    <a:pt x="4960743" y="3263900"/>
                  </a:lnTo>
                  <a:lnTo>
                    <a:pt x="1098550" y="3263900"/>
                  </a:lnTo>
                  <a:lnTo>
                    <a:pt x="201930" y="1720850"/>
                  </a:lnTo>
                  <a:lnTo>
                    <a:pt x="1098550" y="177800"/>
                  </a:lnTo>
                  <a:lnTo>
                    <a:pt x="3259970" y="177800"/>
                  </a:lnTo>
                  <a:close/>
                </a:path>
              </a:pathLst>
            </a:custGeom>
            <a:solidFill>
              <a:srgbClr val="E2E6D9"/>
            </a:solidFill>
          </p:spPr>
        </p:sp>
      </p:grpSp>
      <p:pic>
        <p:nvPicPr>
          <p:cNvPr id="5" name="Picture 5"/>
          <p:cNvPicPr>
            <a:picLocks noChangeAspect="1"/>
          </p:cNvPicPr>
          <p:nvPr/>
        </p:nvPicPr>
        <p:blipFill>
          <a:blip r:embed="rId4"/>
          <a:srcRect/>
          <a:stretch>
            <a:fillRect/>
          </a:stretch>
        </p:blipFill>
        <p:spPr>
          <a:xfrm>
            <a:off x="8362633" y="2961427"/>
            <a:ext cx="8486775" cy="5657850"/>
          </a:xfrm>
          <a:prstGeom prst="rect">
            <a:avLst/>
          </a:prstGeom>
        </p:spPr>
      </p:pic>
      <p:sp>
        <p:nvSpPr>
          <p:cNvPr id="6" name="TextBox 6"/>
          <p:cNvSpPr txBox="1"/>
          <p:nvPr/>
        </p:nvSpPr>
        <p:spPr>
          <a:xfrm>
            <a:off x="1127651" y="4082872"/>
            <a:ext cx="6725285" cy="3291136"/>
          </a:xfrm>
          <a:prstGeom prst="rect">
            <a:avLst/>
          </a:prstGeom>
        </p:spPr>
        <p:txBody>
          <a:bodyPr lIns="0" tIns="0" rIns="0" bIns="0" rtlCol="0" anchor="t">
            <a:spAutoFit/>
          </a:bodyPr>
          <a:lstStyle/>
          <a:p>
            <a:pPr algn="ctr">
              <a:lnSpc>
                <a:spcPts val="8789"/>
              </a:lnSpc>
              <a:spcBef>
                <a:spcPct val="0"/>
              </a:spcBef>
            </a:pPr>
            <a:r>
              <a:rPr lang="en-US" sz="6278">
                <a:solidFill>
                  <a:srgbClr val="737373"/>
                </a:solidFill>
                <a:latin typeface="Barlow Medium Bold"/>
              </a:rPr>
              <a:t>ANGLETON, TEXAS</a:t>
            </a:r>
          </a:p>
          <a:p>
            <a:pPr marL="1355505" lvl="1" indent="-677753">
              <a:lnSpc>
                <a:spcPts val="8789"/>
              </a:lnSpc>
              <a:buFont typeface="Arial"/>
              <a:buChar char="•"/>
            </a:pPr>
            <a:r>
              <a:rPr lang="en-US" sz="6278">
                <a:solidFill>
                  <a:srgbClr val="737373"/>
                </a:solidFill>
                <a:latin typeface="Barlow Medium Bold"/>
              </a:rPr>
              <a:t>Buddy Scott</a:t>
            </a:r>
          </a:p>
          <a:p>
            <a:pPr marL="1355505" lvl="1" indent="-677753">
              <a:lnSpc>
                <a:spcPts val="8789"/>
              </a:lnSpc>
              <a:buFont typeface="Arial"/>
              <a:buChar char="•"/>
            </a:pPr>
            <a:r>
              <a:rPr lang="en-US" sz="6278">
                <a:solidFill>
                  <a:srgbClr val="737373"/>
                </a:solidFill>
                <a:latin typeface="Barlow Medium Bold"/>
              </a:rPr>
              <a:t>Bob Britt</a:t>
            </a:r>
          </a:p>
        </p:txBody>
      </p:sp>
      <p:sp>
        <p:nvSpPr>
          <p:cNvPr id="7" name="TextBox 7"/>
          <p:cNvSpPr txBox="1"/>
          <p:nvPr/>
        </p:nvSpPr>
        <p:spPr>
          <a:xfrm>
            <a:off x="3754108" y="1106536"/>
            <a:ext cx="3801121" cy="1029769"/>
          </a:xfrm>
          <a:prstGeom prst="rect">
            <a:avLst/>
          </a:prstGeom>
        </p:spPr>
        <p:txBody>
          <a:bodyPr wrap="square" lIns="0" tIns="0" rIns="0" bIns="0" rtlCol="0" anchor="t">
            <a:spAutoFit/>
          </a:bodyPr>
          <a:lstStyle/>
          <a:p>
            <a:pPr algn="ctr">
              <a:lnSpc>
                <a:spcPts val="8960"/>
              </a:lnSpc>
              <a:spcBef>
                <a:spcPct val="0"/>
              </a:spcBef>
            </a:pPr>
            <a:r>
              <a:rPr lang="en-US" sz="6400" dirty="0">
                <a:solidFill>
                  <a:srgbClr val="000000"/>
                </a:solidFill>
                <a:latin typeface="Barlow Bold Bold"/>
              </a:rPr>
              <a:t>Mentoreo</a:t>
            </a:r>
          </a:p>
        </p:txBody>
      </p:sp>
      <p:sp>
        <p:nvSpPr>
          <p:cNvPr id="8" name="TextBox 8"/>
          <p:cNvSpPr txBox="1"/>
          <p:nvPr/>
        </p:nvSpPr>
        <p:spPr>
          <a:xfrm>
            <a:off x="8362633" y="1248141"/>
            <a:ext cx="3865512"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006B70"/>
                </a:solidFill>
                <a:latin typeface="Barlow Medium Bold"/>
              </a:rPr>
              <a:t>Mentorship</a:t>
            </a:r>
          </a:p>
        </p:txBody>
      </p:sp>
      <p:pic>
        <p:nvPicPr>
          <p:cNvPr id="9" name="Picture 9"/>
          <p:cNvPicPr>
            <a:picLocks noChangeAspect="1"/>
          </p:cNvPicPr>
          <p:nvPr/>
        </p:nvPicPr>
        <p:blipFill>
          <a:blip r:embed="rId5"/>
          <a:srcRect/>
          <a:stretch>
            <a:fillRect/>
          </a:stretch>
        </p:blipFill>
        <p:spPr>
          <a:xfrm>
            <a:off x="16365526" y="8761926"/>
            <a:ext cx="1380587" cy="1380587"/>
          </a:xfrm>
          <a:prstGeom prst="rect">
            <a:avLst/>
          </a:prstGeom>
        </p:spPr>
      </p:pic>
      <p:sp>
        <p:nvSpPr>
          <p:cNvPr id="10" name="TextBox 10"/>
          <p:cNvSpPr txBox="1"/>
          <p:nvPr/>
        </p:nvSpPr>
        <p:spPr>
          <a:xfrm>
            <a:off x="13062252" y="1267191"/>
            <a:ext cx="2863547"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1000308" y="4866948"/>
            <a:ext cx="12108428" cy="1079500"/>
          </a:xfrm>
          <a:prstGeom prst="rect">
            <a:avLst/>
          </a:prstGeom>
        </p:spPr>
        <p:txBody>
          <a:bodyPr lIns="0" tIns="0" rIns="0" bIns="0" rtlCol="0" anchor="t">
            <a:spAutoFit/>
          </a:bodyPr>
          <a:lstStyle/>
          <a:p>
            <a:pPr marL="0" lvl="0" indent="0">
              <a:lnSpc>
                <a:spcPts val="8000"/>
              </a:lnSpc>
              <a:spcBef>
                <a:spcPct val="0"/>
              </a:spcBef>
            </a:pPr>
            <a:r>
              <a:rPr lang="en-US" sz="8000">
                <a:solidFill>
                  <a:srgbClr val="A2A096"/>
                </a:solidFill>
                <a:latin typeface="Barlow Bold Bold"/>
              </a:rPr>
              <a:t>Nu</a:t>
            </a:r>
            <a:r>
              <a:rPr lang="en-US" sz="8000" u="none">
                <a:solidFill>
                  <a:srgbClr val="A2A096"/>
                </a:solidFill>
                <a:latin typeface="Barlow Bold Bold"/>
              </a:rPr>
              <a:t>estra Meta principal:</a:t>
            </a:r>
          </a:p>
        </p:txBody>
      </p:sp>
      <p:sp>
        <p:nvSpPr>
          <p:cNvPr id="3" name="TextBox 3"/>
          <p:cNvSpPr txBox="1"/>
          <p:nvPr/>
        </p:nvSpPr>
        <p:spPr>
          <a:xfrm>
            <a:off x="1000308" y="6022648"/>
            <a:ext cx="9090292" cy="679450"/>
          </a:xfrm>
          <a:prstGeom prst="rect">
            <a:avLst/>
          </a:prstGeom>
        </p:spPr>
        <p:txBody>
          <a:bodyPr lIns="0" tIns="0" rIns="0" bIns="0" rtlCol="0" anchor="t">
            <a:spAutoFit/>
          </a:bodyPr>
          <a:lstStyle/>
          <a:p>
            <a:pPr marL="0" lvl="0" indent="0" algn="l">
              <a:lnSpc>
                <a:spcPts val="5000"/>
              </a:lnSpc>
              <a:spcBef>
                <a:spcPct val="0"/>
              </a:spcBef>
            </a:pPr>
            <a:r>
              <a:rPr lang="en-US" sz="5000" u="none">
                <a:solidFill>
                  <a:srgbClr val="A2A096"/>
                </a:solidFill>
                <a:latin typeface="Barlow Bold Bold"/>
              </a:rPr>
              <a:t>Ser como Jesús</a:t>
            </a:r>
          </a:p>
        </p:txBody>
      </p:sp>
      <p:grpSp>
        <p:nvGrpSpPr>
          <p:cNvPr id="4" name="Group 4"/>
          <p:cNvGrpSpPr/>
          <p:nvPr/>
        </p:nvGrpSpPr>
        <p:grpSpPr>
          <a:xfrm>
            <a:off x="9816984" y="6534150"/>
            <a:ext cx="5915006" cy="1362075"/>
            <a:chOff x="0" y="0"/>
            <a:chExt cx="7886675" cy="1816100"/>
          </a:xfrm>
        </p:grpSpPr>
        <p:sp>
          <p:nvSpPr>
            <p:cNvPr id="5" name="TextBox 5"/>
            <p:cNvSpPr txBox="1"/>
            <p:nvPr/>
          </p:nvSpPr>
          <p:spPr>
            <a:xfrm>
              <a:off x="0" y="-104775"/>
              <a:ext cx="7886675" cy="1213908"/>
            </a:xfrm>
            <a:prstGeom prst="rect">
              <a:avLst/>
            </a:prstGeom>
          </p:spPr>
          <p:txBody>
            <a:bodyPr lIns="0" tIns="0" rIns="0" bIns="0" rtlCol="0" anchor="t">
              <a:spAutoFit/>
            </a:bodyPr>
            <a:lstStyle/>
            <a:p>
              <a:pPr marL="0" lvl="0" indent="0" algn="r">
                <a:lnSpc>
                  <a:spcPts val="7700"/>
                </a:lnSpc>
                <a:spcBef>
                  <a:spcPct val="0"/>
                </a:spcBef>
              </a:pPr>
              <a:r>
                <a:rPr lang="en-US" sz="5500">
                  <a:solidFill>
                    <a:srgbClr val="037C82"/>
                  </a:solidFill>
                  <a:latin typeface="Barlow Medium Bold"/>
                </a:rPr>
                <a:t>Our Highest goal:</a:t>
              </a:r>
            </a:p>
          </p:txBody>
        </p:sp>
        <p:sp>
          <p:nvSpPr>
            <p:cNvPr id="6" name="TextBox 6"/>
            <p:cNvSpPr txBox="1"/>
            <p:nvPr/>
          </p:nvSpPr>
          <p:spPr>
            <a:xfrm>
              <a:off x="1425591" y="1042458"/>
              <a:ext cx="6461084" cy="773642"/>
            </a:xfrm>
            <a:prstGeom prst="rect">
              <a:avLst/>
            </a:prstGeom>
          </p:spPr>
          <p:txBody>
            <a:bodyPr lIns="0" tIns="0" rIns="0" bIns="0" rtlCol="0" anchor="t">
              <a:spAutoFit/>
            </a:bodyPr>
            <a:lstStyle/>
            <a:p>
              <a:pPr marL="0" lvl="0" indent="0" algn="r">
                <a:lnSpc>
                  <a:spcPts val="4900"/>
                </a:lnSpc>
                <a:spcBef>
                  <a:spcPct val="0"/>
                </a:spcBef>
              </a:pPr>
              <a:r>
                <a:rPr lang="en-US" sz="3500" u="none">
                  <a:solidFill>
                    <a:srgbClr val="006B70"/>
                  </a:solidFill>
                  <a:latin typeface="Barlow Medium"/>
                </a:rPr>
                <a:t>To be like Jesus</a:t>
              </a:r>
            </a:p>
          </p:txBody>
        </p:sp>
      </p:grpSp>
      <p:grpSp>
        <p:nvGrpSpPr>
          <p:cNvPr id="7" name="Group 7"/>
          <p:cNvGrpSpPr/>
          <p:nvPr/>
        </p:nvGrpSpPr>
        <p:grpSpPr>
          <a:xfrm>
            <a:off x="8742158" y="8083751"/>
            <a:ext cx="6989833" cy="1362075"/>
            <a:chOff x="0" y="0"/>
            <a:chExt cx="9319777" cy="1816100"/>
          </a:xfrm>
        </p:grpSpPr>
        <p:sp>
          <p:nvSpPr>
            <p:cNvPr id="8" name="TextBox 8"/>
            <p:cNvSpPr txBox="1"/>
            <p:nvPr/>
          </p:nvSpPr>
          <p:spPr>
            <a:xfrm>
              <a:off x="0" y="-209550"/>
              <a:ext cx="9319777" cy="1318683"/>
            </a:xfrm>
            <a:prstGeom prst="rect">
              <a:avLst/>
            </a:prstGeom>
          </p:spPr>
          <p:txBody>
            <a:bodyPr lIns="0" tIns="0" rIns="0" bIns="0" rtlCol="0" anchor="t">
              <a:spAutoFit/>
            </a:bodyPr>
            <a:lstStyle/>
            <a:p>
              <a:pPr marL="0" lvl="0" indent="0" algn="r">
                <a:lnSpc>
                  <a:spcPts val="7700"/>
                </a:lnSpc>
                <a:spcBef>
                  <a:spcPct val="0"/>
                </a:spcBef>
              </a:pPr>
              <a:r>
                <a:rPr lang="en-US" sz="5500">
                  <a:solidFill>
                    <a:srgbClr val="809239">
                      <a:alpha val="69804"/>
                    </a:srgbClr>
                  </a:solidFill>
                  <a:latin typeface="Tabac Big Sans"/>
                </a:rPr>
                <a:t>N</a:t>
              </a:r>
              <a:r>
                <a:rPr lang="en-US" sz="5500" u="none">
                  <a:solidFill>
                    <a:srgbClr val="809239">
                      <a:alpha val="69804"/>
                    </a:srgbClr>
                  </a:solidFill>
                  <a:latin typeface="Tabac Big Sans"/>
                </a:rPr>
                <a:t>otr</a:t>
              </a:r>
              <a:r>
                <a:rPr lang="en-US" sz="5500">
                  <a:solidFill>
                    <a:srgbClr val="809239">
                      <a:alpha val="69804"/>
                    </a:srgbClr>
                  </a:solidFill>
                  <a:latin typeface="Tabac Big Sans"/>
                </a:rPr>
                <a:t>e but ultime:</a:t>
              </a:r>
            </a:p>
          </p:txBody>
        </p:sp>
        <p:sp>
          <p:nvSpPr>
            <p:cNvPr id="9" name="TextBox 9"/>
            <p:cNvSpPr txBox="1"/>
            <p:nvPr/>
          </p:nvSpPr>
          <p:spPr>
            <a:xfrm>
              <a:off x="1684638" y="975783"/>
              <a:ext cx="7635139" cy="840317"/>
            </a:xfrm>
            <a:prstGeom prst="rect">
              <a:avLst/>
            </a:prstGeom>
          </p:spPr>
          <p:txBody>
            <a:bodyPr lIns="0" tIns="0" rIns="0" bIns="0" rtlCol="0" anchor="t">
              <a:spAutoFit/>
            </a:bodyPr>
            <a:lstStyle/>
            <a:p>
              <a:pPr marL="0" lvl="0" indent="0" algn="r">
                <a:lnSpc>
                  <a:spcPts val="4900"/>
                </a:lnSpc>
                <a:spcBef>
                  <a:spcPct val="0"/>
                </a:spcBef>
              </a:pPr>
              <a:r>
                <a:rPr lang="en-US" sz="3500">
                  <a:solidFill>
                    <a:srgbClr val="809239">
                      <a:alpha val="69804"/>
                    </a:srgbClr>
                  </a:solidFill>
                  <a:latin typeface="Tabac Big Sans"/>
                </a:rPr>
                <a:t>ÊTRE</a:t>
              </a:r>
              <a:r>
                <a:rPr lang="en-US" sz="3500" u="none">
                  <a:solidFill>
                    <a:srgbClr val="809239">
                      <a:alpha val="69804"/>
                    </a:srgbClr>
                  </a:solidFill>
                  <a:latin typeface="Tabac Big Sans"/>
                </a:rPr>
                <a:t> COMME JÉSUS</a:t>
              </a:r>
            </a:p>
          </p:txBody>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7388" flipH="1">
            <a:off x="6003270" y="-257263"/>
            <a:ext cx="14210931" cy="5539227"/>
          </a:xfrm>
          <a:prstGeom prst="rect">
            <a:avLst/>
          </a:prstGeom>
        </p:spPr>
      </p:pic>
      <p:pic>
        <p:nvPicPr>
          <p:cNvPr id="11" name="Picture 11"/>
          <p:cNvPicPr>
            <a:picLocks noChangeAspect="1"/>
          </p:cNvPicPr>
          <p:nvPr/>
        </p:nvPicPr>
        <p:blipFill>
          <a:blip r:embed="rId4"/>
          <a:srcRect/>
          <a:stretch>
            <a:fillRect/>
          </a:stretch>
        </p:blipFill>
        <p:spPr>
          <a:xfrm>
            <a:off x="15504" y="0"/>
            <a:ext cx="4316510" cy="4316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744010" y="185770"/>
            <a:ext cx="2273043" cy="227304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38984" flipH="1" flipV="1">
            <a:off x="-3769805" y="6010964"/>
            <a:ext cx="13321226" cy="6889572"/>
          </a:xfrm>
          <a:prstGeom prst="rect">
            <a:avLst/>
          </a:prstGeom>
        </p:spPr>
      </p:pic>
      <p:pic>
        <p:nvPicPr>
          <p:cNvPr id="4" name="Picture 4"/>
          <p:cNvPicPr>
            <a:picLocks noChangeAspect="1"/>
          </p:cNvPicPr>
          <p:nvPr/>
        </p:nvPicPr>
        <p:blipFill>
          <a:blip r:embed="rId5"/>
          <a:srcRect/>
          <a:stretch>
            <a:fillRect/>
          </a:stretch>
        </p:blipFill>
        <p:spPr>
          <a:xfrm>
            <a:off x="5997330" y="4381952"/>
            <a:ext cx="11040788" cy="4876348"/>
          </a:xfrm>
          <a:prstGeom prst="rect">
            <a:avLst/>
          </a:prstGeom>
        </p:spPr>
      </p:pic>
      <p:sp>
        <p:nvSpPr>
          <p:cNvPr id="5" name="TextBox 5"/>
          <p:cNvSpPr txBox="1"/>
          <p:nvPr/>
        </p:nvSpPr>
        <p:spPr>
          <a:xfrm>
            <a:off x="1483589" y="1106536"/>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6" name="TextBox 6"/>
          <p:cNvSpPr txBox="1"/>
          <p:nvPr/>
        </p:nvSpPr>
        <p:spPr>
          <a:xfrm>
            <a:off x="6673058" y="1248141"/>
            <a:ext cx="4046123"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7" name="TextBox 7"/>
          <p:cNvSpPr txBox="1"/>
          <p:nvPr/>
        </p:nvSpPr>
        <p:spPr>
          <a:xfrm>
            <a:off x="653652" y="2816022"/>
            <a:ext cx="16226879" cy="729989"/>
          </a:xfrm>
          <a:prstGeom prst="rect">
            <a:avLst/>
          </a:prstGeom>
        </p:spPr>
        <p:txBody>
          <a:bodyPr lIns="0" tIns="0" rIns="0" bIns="0" rtlCol="0" anchor="t">
            <a:spAutoFit/>
          </a:bodyPr>
          <a:lstStyle/>
          <a:p>
            <a:pPr algn="ctr">
              <a:lnSpc>
                <a:spcPts val="5964"/>
              </a:lnSpc>
              <a:spcBef>
                <a:spcPct val="0"/>
              </a:spcBef>
            </a:pPr>
            <a:r>
              <a:rPr lang="en-US" sz="4260">
                <a:solidFill>
                  <a:srgbClr val="737373"/>
                </a:solidFill>
                <a:latin typeface="Barlow Medium Bold"/>
              </a:rPr>
              <a:t>Louie Bustle, Howard Conrad, Jerald Johnson, Ray Hurn, L. Guy Nees</a:t>
            </a:r>
          </a:p>
        </p:txBody>
      </p:sp>
      <p:sp>
        <p:nvSpPr>
          <p:cNvPr id="8" name="TextBox 8"/>
          <p:cNvSpPr txBox="1"/>
          <p:nvPr/>
        </p:nvSpPr>
        <p:spPr>
          <a:xfrm>
            <a:off x="11709256" y="1143366"/>
            <a:ext cx="2997343"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085021" y="2656357"/>
            <a:ext cx="12045623" cy="10051993"/>
          </a:xfrm>
          <a:prstGeom prst="rect">
            <a:avLst/>
          </a:prstGeom>
        </p:spPr>
      </p:pic>
      <p:pic>
        <p:nvPicPr>
          <p:cNvPr id="3" name="Picture 3"/>
          <p:cNvPicPr>
            <a:picLocks noChangeAspect="1"/>
          </p:cNvPicPr>
          <p:nvPr/>
        </p:nvPicPr>
        <p:blipFill>
          <a:blip r:embed="rId4"/>
          <a:srcRect t="5269" b="5269"/>
          <a:stretch>
            <a:fillRect/>
          </a:stretch>
        </p:blipFill>
        <p:spPr>
          <a:xfrm>
            <a:off x="733350" y="4668527"/>
            <a:ext cx="10184373" cy="5618473"/>
          </a:xfrm>
          <a:prstGeom prst="rect">
            <a:avLst/>
          </a:prstGeom>
        </p:spPr>
      </p:pic>
      <p:sp>
        <p:nvSpPr>
          <p:cNvPr id="4" name="TextBox 4"/>
          <p:cNvSpPr txBox="1"/>
          <p:nvPr/>
        </p:nvSpPr>
        <p:spPr>
          <a:xfrm>
            <a:off x="864356" y="1040734"/>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5" name="TextBox 5"/>
          <p:cNvSpPr txBox="1"/>
          <p:nvPr/>
        </p:nvSpPr>
        <p:spPr>
          <a:xfrm>
            <a:off x="6409918" y="1182339"/>
            <a:ext cx="3956978"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6" name="TextBox 6"/>
          <p:cNvSpPr txBox="1"/>
          <p:nvPr/>
        </p:nvSpPr>
        <p:spPr>
          <a:xfrm>
            <a:off x="6053826" y="3022433"/>
            <a:ext cx="4232416" cy="1482464"/>
          </a:xfrm>
          <a:prstGeom prst="rect">
            <a:avLst/>
          </a:prstGeom>
        </p:spPr>
        <p:txBody>
          <a:bodyPr lIns="0" tIns="0" rIns="0" bIns="0" rtlCol="0" anchor="t">
            <a:spAutoFit/>
          </a:bodyPr>
          <a:lstStyle/>
          <a:p>
            <a:pPr marL="919793" lvl="1" indent="-459897">
              <a:lnSpc>
                <a:spcPts val="5964"/>
              </a:lnSpc>
              <a:buFont typeface="Arial"/>
              <a:buChar char="•"/>
            </a:pPr>
            <a:r>
              <a:rPr lang="en-US" sz="4260">
                <a:solidFill>
                  <a:srgbClr val="000000"/>
                </a:solidFill>
                <a:latin typeface="Barlow Medium Bold"/>
              </a:rPr>
              <a:t>Keith Wright</a:t>
            </a:r>
          </a:p>
          <a:p>
            <a:pPr marL="919792" lvl="1" indent="-459896">
              <a:lnSpc>
                <a:spcPts val="5964"/>
              </a:lnSpc>
              <a:buFont typeface="Arial"/>
              <a:buChar char="•"/>
            </a:pPr>
            <a:r>
              <a:rPr lang="en-US" sz="4260">
                <a:solidFill>
                  <a:srgbClr val="000000"/>
                </a:solidFill>
                <a:latin typeface="Barlow Medium Bold"/>
              </a:rPr>
              <a:t>Tom Nees</a:t>
            </a:r>
          </a:p>
        </p:txBody>
      </p:sp>
      <p:sp>
        <p:nvSpPr>
          <p:cNvPr id="7" name="TextBox 7"/>
          <p:cNvSpPr txBox="1"/>
          <p:nvPr/>
        </p:nvSpPr>
        <p:spPr>
          <a:xfrm>
            <a:off x="733350" y="3398671"/>
            <a:ext cx="4808190" cy="729989"/>
          </a:xfrm>
          <a:prstGeom prst="rect">
            <a:avLst/>
          </a:prstGeom>
        </p:spPr>
        <p:txBody>
          <a:bodyPr lIns="0" tIns="0" rIns="0" bIns="0" rtlCol="0" anchor="t">
            <a:spAutoFit/>
          </a:bodyPr>
          <a:lstStyle/>
          <a:p>
            <a:pPr algn="ctr">
              <a:lnSpc>
                <a:spcPts val="5964"/>
              </a:lnSpc>
              <a:spcBef>
                <a:spcPct val="0"/>
              </a:spcBef>
            </a:pPr>
            <a:r>
              <a:rPr lang="en-US" sz="4260">
                <a:solidFill>
                  <a:srgbClr val="000000"/>
                </a:solidFill>
                <a:latin typeface="Barlow Medium Bold"/>
              </a:rPr>
              <a:t>Mid-Atlantic District</a:t>
            </a:r>
          </a:p>
        </p:txBody>
      </p:sp>
      <p:pic>
        <p:nvPicPr>
          <p:cNvPr id="8" name="Picture 8"/>
          <p:cNvPicPr>
            <a:picLocks noChangeAspect="1"/>
          </p:cNvPicPr>
          <p:nvPr/>
        </p:nvPicPr>
        <p:blipFill>
          <a:blip r:embed="rId5"/>
          <a:srcRect/>
          <a:stretch>
            <a:fillRect/>
          </a:stretch>
        </p:blipFill>
        <p:spPr>
          <a:xfrm>
            <a:off x="15744010" y="289125"/>
            <a:ext cx="2015029" cy="2015029"/>
          </a:xfrm>
          <a:prstGeom prst="rect">
            <a:avLst/>
          </a:prstGeom>
        </p:spPr>
      </p:pic>
      <p:sp>
        <p:nvSpPr>
          <p:cNvPr id="9" name="TextBox 9"/>
          <p:cNvSpPr txBox="1"/>
          <p:nvPr/>
        </p:nvSpPr>
        <p:spPr>
          <a:xfrm>
            <a:off x="11709256" y="1143366"/>
            <a:ext cx="2921143" cy="893834"/>
          </a:xfrm>
          <a:prstGeom prst="rect">
            <a:avLst/>
          </a:prstGeom>
        </p:spPr>
        <p:txBody>
          <a:bodyPr wrap="square" lIns="0" tIns="0" rIns="0" bIns="0" rtlCol="0" anchor="t">
            <a:spAutoFit/>
          </a:bodyPr>
          <a:lstStyle/>
          <a:p>
            <a:pPr algn="ctr">
              <a:lnSpc>
                <a:spcPts val="7839"/>
              </a:lnSpc>
              <a:spcBef>
                <a:spcPct val="0"/>
              </a:spcBef>
            </a:pPr>
            <a:r>
              <a:rPr lang="en-US" sz="5600" dirty="0" err="1">
                <a:solidFill>
                  <a:srgbClr val="809239"/>
                </a:solidFill>
                <a:latin typeface="Tabac Big Sans Bold"/>
              </a:rPr>
              <a:t>Mentorat</a:t>
            </a:r>
            <a:endParaRPr lang="en-US" sz="5600" dirty="0">
              <a:solidFill>
                <a:srgbClr val="809239"/>
              </a:solidFill>
              <a:latin typeface="Tabac Big San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744010" y="289125"/>
            <a:ext cx="2015029" cy="201502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38984" flipH="1" flipV="1">
            <a:off x="-3769805" y="6010964"/>
            <a:ext cx="13321226" cy="6889572"/>
          </a:xfrm>
          <a:prstGeom prst="rect">
            <a:avLst/>
          </a:prstGeom>
        </p:spPr>
      </p:pic>
      <p:sp>
        <p:nvSpPr>
          <p:cNvPr id="4" name="TextBox 4"/>
          <p:cNvSpPr txBox="1"/>
          <p:nvPr/>
        </p:nvSpPr>
        <p:spPr>
          <a:xfrm>
            <a:off x="877372" y="2156086"/>
            <a:ext cx="14602787" cy="2987414"/>
          </a:xfrm>
          <a:prstGeom prst="rect">
            <a:avLst/>
          </a:prstGeom>
        </p:spPr>
        <p:txBody>
          <a:bodyPr lIns="0" tIns="0" rIns="0" bIns="0" rtlCol="0" anchor="t">
            <a:spAutoFit/>
          </a:bodyPr>
          <a:lstStyle/>
          <a:p>
            <a:pPr algn="just">
              <a:lnSpc>
                <a:spcPts val="5964"/>
              </a:lnSpc>
              <a:spcBef>
                <a:spcPct val="0"/>
              </a:spcBef>
            </a:pPr>
            <a:r>
              <a:rPr lang="en-US" sz="4260">
                <a:solidFill>
                  <a:srgbClr val="737373"/>
                </a:solidFill>
                <a:latin typeface="Barlow Medium Bold"/>
              </a:rPr>
              <a:t>John Knight, Bill Prince, Jim Diehl, Paul Cunningham, Jim Bond, Talmadge Johnson, Jesse Middendorf, Nina Gunter, J. K. Warrick, Eugenio Duarte, David Graves, Stan Toler, David Busic, and Gustavo Crocker.</a:t>
            </a:r>
          </a:p>
        </p:txBody>
      </p:sp>
      <p:pic>
        <p:nvPicPr>
          <p:cNvPr id="5" name="Picture 5"/>
          <p:cNvPicPr>
            <a:picLocks noChangeAspect="1"/>
          </p:cNvPicPr>
          <p:nvPr/>
        </p:nvPicPr>
        <p:blipFill>
          <a:blip r:embed="rId5"/>
          <a:srcRect/>
          <a:stretch>
            <a:fillRect/>
          </a:stretch>
        </p:blipFill>
        <p:spPr>
          <a:xfrm>
            <a:off x="8476338" y="5143500"/>
            <a:ext cx="8965054" cy="4769585"/>
          </a:xfrm>
          <a:prstGeom prst="rect">
            <a:avLst/>
          </a:prstGeom>
        </p:spPr>
      </p:pic>
      <p:sp>
        <p:nvSpPr>
          <p:cNvPr id="6" name="TextBox 6"/>
          <p:cNvSpPr txBox="1"/>
          <p:nvPr/>
        </p:nvSpPr>
        <p:spPr>
          <a:xfrm>
            <a:off x="877372" y="677832"/>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7" name="TextBox 7"/>
          <p:cNvSpPr txBox="1"/>
          <p:nvPr/>
        </p:nvSpPr>
        <p:spPr>
          <a:xfrm>
            <a:off x="5896887" y="896866"/>
            <a:ext cx="3946445"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8" name="TextBox 8"/>
          <p:cNvSpPr txBox="1"/>
          <p:nvPr/>
        </p:nvSpPr>
        <p:spPr>
          <a:xfrm>
            <a:off x="10944898" y="809912"/>
            <a:ext cx="2923502"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880449" y="430109"/>
            <a:ext cx="1992639" cy="199263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945507" y="7461629"/>
            <a:ext cx="19891013" cy="86733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13793" y="7461629"/>
            <a:ext cx="19891013" cy="8673347"/>
          </a:xfrm>
          <a:prstGeom prst="rect">
            <a:avLst/>
          </a:prstGeom>
        </p:spPr>
      </p:pic>
      <p:pic>
        <p:nvPicPr>
          <p:cNvPr id="5" name="Picture 5"/>
          <p:cNvPicPr>
            <a:picLocks noChangeAspect="1"/>
          </p:cNvPicPr>
          <p:nvPr/>
        </p:nvPicPr>
        <p:blipFill>
          <a:blip r:embed="rId5"/>
          <a:srcRect l="1056" r="1056"/>
          <a:stretch>
            <a:fillRect/>
          </a:stretch>
        </p:blipFill>
        <p:spPr>
          <a:xfrm>
            <a:off x="3634804" y="4857642"/>
            <a:ext cx="10523771" cy="3695644"/>
          </a:xfrm>
          <a:prstGeom prst="rect">
            <a:avLst/>
          </a:prstGeom>
        </p:spPr>
      </p:pic>
      <p:sp>
        <p:nvSpPr>
          <p:cNvPr id="6" name="TextBox 6"/>
          <p:cNvSpPr txBox="1"/>
          <p:nvPr/>
        </p:nvSpPr>
        <p:spPr>
          <a:xfrm>
            <a:off x="884997" y="895350"/>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7" name="TextBox 7"/>
          <p:cNvSpPr txBox="1"/>
          <p:nvPr/>
        </p:nvSpPr>
        <p:spPr>
          <a:xfrm>
            <a:off x="6156333" y="1036955"/>
            <a:ext cx="3688495"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8" name="TextBox 8"/>
          <p:cNvSpPr txBox="1"/>
          <p:nvPr/>
        </p:nvSpPr>
        <p:spPr>
          <a:xfrm>
            <a:off x="645843" y="2337022"/>
            <a:ext cx="16230925" cy="2234939"/>
          </a:xfrm>
          <a:prstGeom prst="rect">
            <a:avLst/>
          </a:prstGeom>
        </p:spPr>
        <p:txBody>
          <a:bodyPr lIns="0" tIns="0" rIns="0" bIns="0" rtlCol="0" anchor="t">
            <a:spAutoFit/>
          </a:bodyPr>
          <a:lstStyle/>
          <a:p>
            <a:pPr>
              <a:lnSpc>
                <a:spcPts val="5964"/>
              </a:lnSpc>
              <a:spcBef>
                <a:spcPct val="0"/>
              </a:spcBef>
            </a:pPr>
            <a:r>
              <a:rPr lang="en-US" sz="4260">
                <a:solidFill>
                  <a:srgbClr val="737373"/>
                </a:solidFill>
                <a:latin typeface="Barlow Medium Bold"/>
              </a:rPr>
              <a:t>  Elías Betanzos, Gustavo Crocker, Carlos De La Cruz, Sam Harrison, Adalberto Herrera, Roberto Hodgson, Larry McKain, Ken Mills, Oliver Phillips, Bob Prescott, Craig Rench, Phil Rodebush.</a:t>
            </a:r>
          </a:p>
        </p:txBody>
      </p:sp>
      <p:sp>
        <p:nvSpPr>
          <p:cNvPr id="9" name="TextBox 9"/>
          <p:cNvSpPr txBox="1"/>
          <p:nvPr/>
        </p:nvSpPr>
        <p:spPr>
          <a:xfrm>
            <a:off x="11426161" y="1017109"/>
            <a:ext cx="2732414"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744010" y="172753"/>
            <a:ext cx="2273043" cy="227304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38984" flipH="1" flipV="1">
            <a:off x="-3769805" y="5997948"/>
            <a:ext cx="13321226" cy="6889572"/>
          </a:xfrm>
          <a:prstGeom prst="rect">
            <a:avLst/>
          </a:prstGeom>
        </p:spPr>
      </p:pic>
      <p:pic>
        <p:nvPicPr>
          <p:cNvPr id="4" name="Picture 4"/>
          <p:cNvPicPr>
            <a:picLocks noChangeAspect="1"/>
          </p:cNvPicPr>
          <p:nvPr/>
        </p:nvPicPr>
        <p:blipFill>
          <a:blip r:embed="rId5"/>
          <a:srcRect/>
          <a:stretch>
            <a:fillRect/>
          </a:stretch>
        </p:blipFill>
        <p:spPr>
          <a:xfrm>
            <a:off x="3810381" y="3155991"/>
            <a:ext cx="10667239" cy="6578130"/>
          </a:xfrm>
          <a:prstGeom prst="rect">
            <a:avLst/>
          </a:prstGeom>
        </p:spPr>
      </p:pic>
      <p:sp>
        <p:nvSpPr>
          <p:cNvPr id="5" name="TextBox 5"/>
          <p:cNvSpPr txBox="1"/>
          <p:nvPr/>
        </p:nvSpPr>
        <p:spPr>
          <a:xfrm>
            <a:off x="1028700" y="2021414"/>
            <a:ext cx="4372358" cy="1134577"/>
          </a:xfrm>
          <a:prstGeom prst="rect">
            <a:avLst/>
          </a:prstGeom>
        </p:spPr>
        <p:txBody>
          <a:bodyPr lIns="0" tIns="0" rIns="0" bIns="0" rtlCol="0" anchor="t">
            <a:spAutoFit/>
          </a:bodyPr>
          <a:lstStyle/>
          <a:p>
            <a:pPr algn="ctr">
              <a:lnSpc>
                <a:spcPts val="9285"/>
              </a:lnSpc>
            </a:pPr>
            <a:r>
              <a:rPr lang="en-US" sz="6632">
                <a:solidFill>
                  <a:srgbClr val="737373"/>
                </a:solidFill>
                <a:latin typeface="Open Sans Extra Bold"/>
              </a:rPr>
              <a:t>Bill Porter</a:t>
            </a:r>
          </a:p>
        </p:txBody>
      </p:sp>
      <p:sp>
        <p:nvSpPr>
          <p:cNvPr id="6" name="TextBox 6"/>
          <p:cNvSpPr txBox="1"/>
          <p:nvPr/>
        </p:nvSpPr>
        <p:spPr>
          <a:xfrm>
            <a:off x="792444" y="642842"/>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7" name="TextBox 7"/>
          <p:cNvSpPr txBox="1"/>
          <p:nvPr/>
        </p:nvSpPr>
        <p:spPr>
          <a:xfrm>
            <a:off x="5882830" y="784447"/>
            <a:ext cx="4163954"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8" name="TextBox 8"/>
          <p:cNvSpPr txBox="1"/>
          <p:nvPr/>
        </p:nvSpPr>
        <p:spPr>
          <a:xfrm>
            <a:off x="10859968" y="774922"/>
            <a:ext cx="3084631"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744010" y="172753"/>
            <a:ext cx="2273043" cy="227304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38984" flipH="1" flipV="1">
            <a:off x="-3769805" y="5997948"/>
            <a:ext cx="13321226" cy="6889572"/>
          </a:xfrm>
          <a:prstGeom prst="rect">
            <a:avLst/>
          </a:prstGeom>
        </p:spPr>
      </p:pic>
      <p:pic>
        <p:nvPicPr>
          <p:cNvPr id="4" name="Picture 4"/>
          <p:cNvPicPr>
            <a:picLocks noChangeAspect="1"/>
          </p:cNvPicPr>
          <p:nvPr/>
        </p:nvPicPr>
        <p:blipFill>
          <a:blip r:embed="rId5"/>
          <a:srcRect/>
          <a:stretch>
            <a:fillRect/>
          </a:stretch>
        </p:blipFill>
        <p:spPr>
          <a:xfrm>
            <a:off x="3927822" y="3155991"/>
            <a:ext cx="10432356" cy="6462265"/>
          </a:xfrm>
          <a:prstGeom prst="rect">
            <a:avLst/>
          </a:prstGeom>
        </p:spPr>
      </p:pic>
      <p:sp>
        <p:nvSpPr>
          <p:cNvPr id="5" name="TextBox 5"/>
          <p:cNvSpPr txBox="1"/>
          <p:nvPr/>
        </p:nvSpPr>
        <p:spPr>
          <a:xfrm>
            <a:off x="1023961" y="2021414"/>
            <a:ext cx="4858870" cy="1134577"/>
          </a:xfrm>
          <a:prstGeom prst="rect">
            <a:avLst/>
          </a:prstGeom>
        </p:spPr>
        <p:txBody>
          <a:bodyPr lIns="0" tIns="0" rIns="0" bIns="0" rtlCol="0" anchor="t">
            <a:spAutoFit/>
          </a:bodyPr>
          <a:lstStyle/>
          <a:p>
            <a:pPr algn="ctr">
              <a:lnSpc>
                <a:spcPts val="9285"/>
              </a:lnSpc>
            </a:pPr>
            <a:r>
              <a:rPr lang="en-US" sz="6632">
                <a:solidFill>
                  <a:srgbClr val="737373"/>
                </a:solidFill>
                <a:latin typeface="Open Sans Extra Bold"/>
              </a:rPr>
              <a:t>Toni Porter</a:t>
            </a:r>
          </a:p>
        </p:txBody>
      </p:sp>
      <p:sp>
        <p:nvSpPr>
          <p:cNvPr id="6" name="TextBox 6"/>
          <p:cNvSpPr txBox="1"/>
          <p:nvPr/>
        </p:nvSpPr>
        <p:spPr>
          <a:xfrm>
            <a:off x="792444" y="642842"/>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7" name="TextBox 7"/>
          <p:cNvSpPr txBox="1"/>
          <p:nvPr/>
        </p:nvSpPr>
        <p:spPr>
          <a:xfrm>
            <a:off x="5882830" y="784447"/>
            <a:ext cx="3958228"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8" name="TextBox 8"/>
          <p:cNvSpPr txBox="1"/>
          <p:nvPr/>
        </p:nvSpPr>
        <p:spPr>
          <a:xfrm>
            <a:off x="10859968" y="774922"/>
            <a:ext cx="2932231"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880449" y="430109"/>
            <a:ext cx="1992639" cy="199263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945507" y="7461629"/>
            <a:ext cx="19891013" cy="86733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13793" y="8735049"/>
            <a:ext cx="19891013" cy="8673347"/>
          </a:xfrm>
          <a:prstGeom prst="rect">
            <a:avLst/>
          </a:prstGeom>
        </p:spPr>
      </p:pic>
      <p:pic>
        <p:nvPicPr>
          <p:cNvPr id="5" name="Picture 5"/>
          <p:cNvPicPr>
            <a:picLocks noChangeAspect="1"/>
          </p:cNvPicPr>
          <p:nvPr/>
        </p:nvPicPr>
        <p:blipFill>
          <a:blip r:embed="rId5"/>
          <a:srcRect/>
          <a:stretch>
            <a:fillRect/>
          </a:stretch>
        </p:blipFill>
        <p:spPr>
          <a:xfrm>
            <a:off x="5833186" y="5532120"/>
            <a:ext cx="6339840" cy="4754880"/>
          </a:xfrm>
          <a:prstGeom prst="rect">
            <a:avLst/>
          </a:prstGeom>
        </p:spPr>
      </p:pic>
      <p:sp>
        <p:nvSpPr>
          <p:cNvPr id="6" name="TextBox 6"/>
          <p:cNvSpPr txBox="1"/>
          <p:nvPr/>
        </p:nvSpPr>
        <p:spPr>
          <a:xfrm>
            <a:off x="645843" y="2327497"/>
            <a:ext cx="13300882" cy="140335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We were not shaped by programs. We were mentored by godly loving mentors!</a:t>
            </a:r>
          </a:p>
        </p:txBody>
      </p:sp>
      <p:sp>
        <p:nvSpPr>
          <p:cNvPr id="7" name="TextBox 7"/>
          <p:cNvSpPr txBox="1"/>
          <p:nvPr/>
        </p:nvSpPr>
        <p:spPr>
          <a:xfrm>
            <a:off x="645843" y="677128"/>
            <a:ext cx="13479411" cy="1403350"/>
          </a:xfrm>
          <a:prstGeom prst="rect">
            <a:avLst/>
          </a:prstGeom>
        </p:spPr>
        <p:txBody>
          <a:bodyPr lIns="0" tIns="0" rIns="0" bIns="0" rtlCol="0" anchor="t">
            <a:spAutoFit/>
          </a:bodyPr>
          <a:lstStyle/>
          <a:p>
            <a:pPr>
              <a:lnSpc>
                <a:spcPts val="5600"/>
              </a:lnSpc>
              <a:spcBef>
                <a:spcPct val="0"/>
              </a:spcBef>
            </a:pPr>
            <a:r>
              <a:rPr lang="en-US" sz="4000">
                <a:solidFill>
                  <a:srgbClr val="A2A096"/>
                </a:solidFill>
                <a:latin typeface="Barlow Bold Bold"/>
              </a:rPr>
              <a:t>No fuimos moldeados por programas. ¡Fuimos guiados por mentores piadosos y amorosos!</a:t>
            </a:r>
          </a:p>
        </p:txBody>
      </p:sp>
      <p:sp>
        <p:nvSpPr>
          <p:cNvPr id="8" name="TextBox 8"/>
          <p:cNvSpPr txBox="1"/>
          <p:nvPr/>
        </p:nvSpPr>
        <p:spPr>
          <a:xfrm>
            <a:off x="645843" y="3963011"/>
            <a:ext cx="15124208" cy="1470025"/>
          </a:xfrm>
          <a:prstGeom prst="rect">
            <a:avLst/>
          </a:prstGeom>
        </p:spPr>
        <p:txBody>
          <a:bodyPr lIns="0" tIns="0" rIns="0" bIns="0" rtlCol="0" anchor="t">
            <a:spAutoFit/>
          </a:bodyPr>
          <a:lstStyle/>
          <a:p>
            <a:pPr>
              <a:lnSpc>
                <a:spcPts val="5599"/>
              </a:lnSpc>
            </a:pPr>
            <a:r>
              <a:rPr lang="en-US" sz="4000">
                <a:solidFill>
                  <a:srgbClr val="809239"/>
                </a:solidFill>
                <a:latin typeface="Tabac Big Sans Bold"/>
              </a:rPr>
              <a:t>Ce ne sont pas les programmes qui nous façonnent.</a:t>
            </a:r>
          </a:p>
          <a:p>
            <a:pPr>
              <a:lnSpc>
                <a:spcPts val="5600"/>
              </a:lnSpc>
              <a:spcBef>
                <a:spcPct val="0"/>
              </a:spcBef>
            </a:pPr>
            <a:r>
              <a:rPr lang="en-US" sz="4000">
                <a:solidFill>
                  <a:srgbClr val="809239"/>
                </a:solidFill>
                <a:latin typeface="Tabac Big Sans Bold"/>
              </a:rPr>
              <a:t>Nous étions mentorés par des mentors pieux et aimables!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sp>
        <p:nvSpPr>
          <p:cNvPr id="3" name="TextBox 3"/>
          <p:cNvSpPr txBox="1"/>
          <p:nvPr/>
        </p:nvSpPr>
        <p:spPr>
          <a:xfrm>
            <a:off x="1449288" y="1466929"/>
            <a:ext cx="4137244" cy="6995160"/>
          </a:xfrm>
          <a:prstGeom prst="rect">
            <a:avLst/>
          </a:prstGeom>
        </p:spPr>
        <p:txBody>
          <a:bodyPr lIns="0" tIns="0" rIns="0" bIns="0" rtlCol="0" anchor="t">
            <a:spAutoFit/>
          </a:bodyPr>
          <a:lstStyle/>
          <a:p>
            <a:pPr>
              <a:lnSpc>
                <a:spcPts val="5040"/>
              </a:lnSpc>
              <a:spcBef>
                <a:spcPct val="0"/>
              </a:spcBef>
            </a:pPr>
            <a:r>
              <a:rPr lang="en-US" sz="3600">
                <a:solidFill>
                  <a:srgbClr val="A2A096"/>
                </a:solidFill>
                <a:latin typeface="Barlow Bold Bold"/>
              </a:rPr>
              <a:t>Jesús </a:t>
            </a:r>
            <a:r>
              <a:rPr lang="en-US" sz="3600">
                <a:solidFill>
                  <a:srgbClr val="A2A096"/>
                </a:solidFill>
                <a:latin typeface="Arimo Bold"/>
              </a:rPr>
              <a:t>dij</a:t>
            </a:r>
            <a:r>
              <a:rPr lang="en-US" sz="3600">
                <a:solidFill>
                  <a:srgbClr val="A2A096"/>
                </a:solidFill>
                <a:latin typeface="Barlow Bold Bold"/>
              </a:rPr>
              <a:t>o: "Edificaré mi iglesia... Tú haces discípulos". En cambio, ¡todos estamos tratando de construir la iglesia y pocos de nosotros estamos haciendo</a:t>
            </a:r>
          </a:p>
          <a:p>
            <a:pPr>
              <a:lnSpc>
                <a:spcPts val="5040"/>
              </a:lnSpc>
              <a:spcBef>
                <a:spcPct val="0"/>
              </a:spcBef>
            </a:pPr>
            <a:r>
              <a:rPr lang="en-US" sz="3600">
                <a:solidFill>
                  <a:srgbClr val="A2A096"/>
                </a:solidFill>
                <a:latin typeface="Barlow Bold Bold"/>
              </a:rPr>
              <a:t>discípulos!</a:t>
            </a:r>
          </a:p>
        </p:txBody>
      </p:sp>
      <p:sp>
        <p:nvSpPr>
          <p:cNvPr id="4" name="TextBox 4"/>
          <p:cNvSpPr txBox="1"/>
          <p:nvPr/>
        </p:nvSpPr>
        <p:spPr>
          <a:xfrm>
            <a:off x="5724135" y="1447879"/>
            <a:ext cx="4179485" cy="6327775"/>
          </a:xfrm>
          <a:prstGeom prst="rect">
            <a:avLst/>
          </a:prstGeom>
        </p:spPr>
        <p:txBody>
          <a:bodyPr lIns="0" tIns="0" rIns="0" bIns="0" rtlCol="0" anchor="t">
            <a:spAutoFit/>
          </a:bodyPr>
          <a:lstStyle/>
          <a:p>
            <a:pPr>
              <a:lnSpc>
                <a:spcPts val="5599"/>
              </a:lnSpc>
              <a:spcBef>
                <a:spcPct val="0"/>
              </a:spcBef>
            </a:pPr>
            <a:r>
              <a:rPr lang="en-US" sz="4000">
                <a:solidFill>
                  <a:srgbClr val="006B70"/>
                </a:solidFill>
                <a:latin typeface="Barlow Medium Bold"/>
              </a:rPr>
              <a:t>Jesus said: “I will build my church. . . You make disciples.”</a:t>
            </a:r>
          </a:p>
          <a:p>
            <a:pPr>
              <a:lnSpc>
                <a:spcPts val="5599"/>
              </a:lnSpc>
              <a:spcBef>
                <a:spcPct val="0"/>
              </a:spcBef>
            </a:pPr>
            <a:r>
              <a:rPr lang="en-US" sz="4000">
                <a:solidFill>
                  <a:srgbClr val="006B70"/>
                </a:solidFill>
                <a:latin typeface="Barlow Medium Bold"/>
              </a:rPr>
              <a:t>Instead, we are all trying to build the church and few of us are making</a:t>
            </a:r>
          </a:p>
          <a:p>
            <a:pPr>
              <a:lnSpc>
                <a:spcPts val="5600"/>
              </a:lnSpc>
              <a:spcBef>
                <a:spcPct val="0"/>
              </a:spcBef>
            </a:pPr>
            <a:r>
              <a:rPr lang="en-US" sz="4000">
                <a:solidFill>
                  <a:srgbClr val="006B70"/>
                </a:solidFill>
                <a:latin typeface="Barlow Medium Bold"/>
              </a:rPr>
              <a:t>disciples!</a:t>
            </a:r>
          </a:p>
        </p:txBody>
      </p:sp>
      <p:sp>
        <p:nvSpPr>
          <p:cNvPr id="5" name="TextBox 5"/>
          <p:cNvSpPr txBox="1"/>
          <p:nvPr/>
        </p:nvSpPr>
        <p:spPr>
          <a:xfrm>
            <a:off x="10375645" y="1371679"/>
            <a:ext cx="3970226" cy="4994275"/>
          </a:xfrm>
          <a:prstGeom prst="rect">
            <a:avLst/>
          </a:prstGeom>
        </p:spPr>
        <p:txBody>
          <a:bodyPr lIns="0" tIns="0" rIns="0" bIns="0" rtlCol="0" anchor="t">
            <a:spAutoFit/>
          </a:bodyPr>
          <a:lstStyle/>
          <a:p>
            <a:pPr>
              <a:lnSpc>
                <a:spcPts val="5599"/>
              </a:lnSpc>
            </a:pPr>
            <a:r>
              <a:rPr lang="en-US" sz="4000">
                <a:solidFill>
                  <a:srgbClr val="809239"/>
                </a:solidFill>
                <a:latin typeface="Tabac Big Sans Bold"/>
              </a:rPr>
              <a:t>Jésus dit: “Je bâtirai mon église. . . Vous</a:t>
            </a:r>
          </a:p>
          <a:p>
            <a:pPr>
              <a:lnSpc>
                <a:spcPts val="5600"/>
              </a:lnSpc>
              <a:spcBef>
                <a:spcPct val="0"/>
              </a:spcBef>
            </a:pPr>
            <a:r>
              <a:rPr lang="en-US" sz="4000">
                <a:solidFill>
                  <a:srgbClr val="809239"/>
                </a:solidFill>
                <a:latin typeface="Tabac Big Sans Bold"/>
              </a:rPr>
              <a:t>faites des disciples.” Mais nous essayons de bâtir l’église et quelques uns font des disciples!</a:t>
            </a:r>
          </a:p>
        </p:txBody>
      </p:sp>
      <p:pic>
        <p:nvPicPr>
          <p:cNvPr id="6" name="Picture 6"/>
          <p:cNvPicPr>
            <a:picLocks noChangeAspect="1"/>
          </p:cNvPicPr>
          <p:nvPr/>
        </p:nvPicPr>
        <p:blipFill>
          <a:blip r:embed="rId4"/>
          <a:srcRect/>
          <a:stretch>
            <a:fillRect/>
          </a:stretch>
        </p:blipFill>
        <p:spPr>
          <a:xfrm>
            <a:off x="15880449" y="430109"/>
            <a:ext cx="1992639" cy="199263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760492" flipH="1" flipV="1">
            <a:off x="-1722109" y="6883215"/>
            <a:ext cx="7058701" cy="3650672"/>
          </a:xfrm>
          <a:prstGeom prst="rect">
            <a:avLst/>
          </a:prstGeom>
        </p:spPr>
      </p:pic>
      <p:sp>
        <p:nvSpPr>
          <p:cNvPr id="3" name="TextBox 3"/>
          <p:cNvSpPr txBox="1"/>
          <p:nvPr/>
        </p:nvSpPr>
        <p:spPr>
          <a:xfrm>
            <a:off x="756842" y="293465"/>
            <a:ext cx="5029903" cy="3909695"/>
          </a:xfrm>
          <a:prstGeom prst="rect">
            <a:avLst/>
          </a:prstGeom>
        </p:spPr>
        <p:txBody>
          <a:bodyPr lIns="0" tIns="0" rIns="0" bIns="0" rtlCol="0" anchor="t">
            <a:spAutoFit/>
          </a:bodyPr>
          <a:lstStyle/>
          <a:p>
            <a:pPr>
              <a:lnSpc>
                <a:spcPts val="4480"/>
              </a:lnSpc>
              <a:spcBef>
                <a:spcPct val="0"/>
              </a:spcBef>
            </a:pPr>
            <a:r>
              <a:rPr lang="en-US" sz="3200">
                <a:solidFill>
                  <a:srgbClr val="737373"/>
                </a:solidFill>
                <a:latin typeface="Barlow Bold Bold"/>
              </a:rPr>
              <a:t>El Sistema de Grupos Conectados de Wesley:  </a:t>
            </a:r>
          </a:p>
          <a:p>
            <a:pPr marL="690880" lvl="1" indent="-345440">
              <a:lnSpc>
                <a:spcPts val="4480"/>
              </a:lnSpc>
              <a:buFont typeface="Arial"/>
              <a:buChar char="•"/>
            </a:pPr>
            <a:r>
              <a:rPr lang="en-US" sz="3200">
                <a:solidFill>
                  <a:srgbClr val="737373"/>
                </a:solidFill>
                <a:latin typeface="Barlow Bold Bold"/>
              </a:rPr>
              <a:t>“Sociedad” - adoración</a:t>
            </a:r>
          </a:p>
          <a:p>
            <a:pPr marL="690880" lvl="1" indent="-345440">
              <a:lnSpc>
                <a:spcPts val="4480"/>
              </a:lnSpc>
              <a:buFont typeface="Arial"/>
              <a:buChar char="•"/>
            </a:pPr>
            <a:r>
              <a:rPr lang="en-US" sz="3200">
                <a:solidFill>
                  <a:srgbClr val="737373"/>
                </a:solidFill>
                <a:latin typeface="Barlow Bold Bold"/>
              </a:rPr>
              <a:t>“Clase” - estudio bíblico</a:t>
            </a:r>
          </a:p>
          <a:p>
            <a:pPr marL="690880" lvl="1" indent="-345440">
              <a:lnSpc>
                <a:spcPts val="4480"/>
              </a:lnSpc>
              <a:buFont typeface="Arial"/>
              <a:buChar char="•"/>
            </a:pPr>
            <a:r>
              <a:rPr lang="en-US" sz="3200">
                <a:solidFill>
                  <a:srgbClr val="737373"/>
                </a:solidFill>
                <a:latin typeface="Barlow Bold Bold"/>
              </a:rPr>
              <a:t>“Banda” - Cristianos</a:t>
            </a:r>
          </a:p>
          <a:p>
            <a:pPr>
              <a:lnSpc>
                <a:spcPts val="4480"/>
              </a:lnSpc>
              <a:spcBef>
                <a:spcPct val="0"/>
              </a:spcBef>
            </a:pPr>
            <a:r>
              <a:rPr lang="en-US" sz="3200">
                <a:solidFill>
                  <a:srgbClr val="737373"/>
                </a:solidFill>
                <a:latin typeface="Barlow Bold Bold"/>
              </a:rPr>
              <a:t>maduros discipulando Cristianos maduros</a:t>
            </a:r>
          </a:p>
        </p:txBody>
      </p:sp>
      <p:sp>
        <p:nvSpPr>
          <p:cNvPr id="4" name="TextBox 4"/>
          <p:cNvSpPr txBox="1"/>
          <p:nvPr/>
        </p:nvSpPr>
        <p:spPr>
          <a:xfrm>
            <a:off x="6872248" y="3528102"/>
            <a:ext cx="5029903" cy="3909695"/>
          </a:xfrm>
          <a:prstGeom prst="rect">
            <a:avLst/>
          </a:prstGeom>
        </p:spPr>
        <p:txBody>
          <a:bodyPr lIns="0" tIns="0" rIns="0" bIns="0" rtlCol="0" anchor="t">
            <a:spAutoFit/>
          </a:bodyPr>
          <a:lstStyle/>
          <a:p>
            <a:pPr>
              <a:lnSpc>
                <a:spcPts val="4480"/>
              </a:lnSpc>
              <a:spcBef>
                <a:spcPct val="0"/>
              </a:spcBef>
            </a:pPr>
            <a:r>
              <a:rPr lang="en-US" sz="3200">
                <a:solidFill>
                  <a:srgbClr val="006B70"/>
                </a:solidFill>
                <a:latin typeface="Barlow Medium Bold"/>
              </a:rPr>
              <a:t>Wesley’s System of Interlocking Groups:  </a:t>
            </a:r>
          </a:p>
          <a:p>
            <a:pPr marL="690880" lvl="1" indent="-345440">
              <a:lnSpc>
                <a:spcPts val="4480"/>
              </a:lnSpc>
              <a:buFont typeface="Arial"/>
              <a:buChar char="•"/>
            </a:pPr>
            <a:r>
              <a:rPr lang="en-US" sz="3200">
                <a:solidFill>
                  <a:srgbClr val="006B70"/>
                </a:solidFill>
                <a:latin typeface="Barlow Medium Bold"/>
              </a:rPr>
              <a:t>“Society” – worship</a:t>
            </a:r>
          </a:p>
          <a:p>
            <a:pPr marL="690880" lvl="1" indent="-345440">
              <a:lnSpc>
                <a:spcPts val="4480"/>
              </a:lnSpc>
              <a:buFont typeface="Arial"/>
              <a:buChar char="•"/>
            </a:pPr>
            <a:r>
              <a:rPr lang="en-US" sz="3200">
                <a:solidFill>
                  <a:srgbClr val="006B70"/>
                </a:solidFill>
                <a:latin typeface="Barlow Medium Bold"/>
              </a:rPr>
              <a:t>“Class” – Bible study</a:t>
            </a:r>
          </a:p>
          <a:p>
            <a:pPr marL="690880" lvl="1" indent="-345440" algn="l">
              <a:lnSpc>
                <a:spcPts val="4480"/>
              </a:lnSpc>
              <a:buFont typeface="Arial"/>
              <a:buChar char="•"/>
            </a:pPr>
            <a:r>
              <a:rPr lang="en-US" sz="3200">
                <a:solidFill>
                  <a:srgbClr val="006B70"/>
                </a:solidFill>
                <a:latin typeface="Barlow Medium Bold"/>
              </a:rPr>
              <a:t>“Band” – mature Christians discipling mature Christians</a:t>
            </a:r>
          </a:p>
        </p:txBody>
      </p:sp>
      <p:sp>
        <p:nvSpPr>
          <p:cNvPr id="5" name="TextBox 5"/>
          <p:cNvSpPr txBox="1"/>
          <p:nvPr/>
        </p:nvSpPr>
        <p:spPr>
          <a:xfrm>
            <a:off x="12420601" y="5972061"/>
            <a:ext cx="5298640" cy="3976370"/>
          </a:xfrm>
          <a:prstGeom prst="rect">
            <a:avLst/>
          </a:prstGeom>
        </p:spPr>
        <p:txBody>
          <a:bodyPr wrap="square" lIns="0" tIns="0" rIns="0" bIns="0" rtlCol="0" anchor="t">
            <a:spAutoFit/>
          </a:bodyPr>
          <a:lstStyle/>
          <a:p>
            <a:pPr>
              <a:lnSpc>
                <a:spcPts val="4480"/>
              </a:lnSpc>
            </a:pPr>
            <a:r>
              <a:rPr lang="en-US" sz="3200" dirty="0">
                <a:solidFill>
                  <a:srgbClr val="809239"/>
                </a:solidFill>
                <a:latin typeface="Tabac Big Sans Bold"/>
              </a:rPr>
              <a:t>Le </a:t>
            </a:r>
            <a:r>
              <a:rPr lang="en-US" sz="3200" dirty="0" err="1">
                <a:solidFill>
                  <a:srgbClr val="809239"/>
                </a:solidFill>
                <a:latin typeface="Tabac Big Sans Bold"/>
              </a:rPr>
              <a:t>système</a:t>
            </a:r>
            <a:r>
              <a:rPr lang="en-US" sz="3200" dirty="0">
                <a:solidFill>
                  <a:srgbClr val="809239"/>
                </a:solidFill>
                <a:latin typeface="Tabac Big Sans Bold"/>
              </a:rPr>
              <a:t> de </a:t>
            </a:r>
            <a:r>
              <a:rPr lang="en-US" sz="3200" dirty="0" err="1">
                <a:solidFill>
                  <a:srgbClr val="809239"/>
                </a:solidFill>
                <a:latin typeface="Tabac Big Sans Bold"/>
              </a:rPr>
              <a:t>regroupement</a:t>
            </a:r>
            <a:r>
              <a:rPr lang="en-US" sz="3200" dirty="0">
                <a:solidFill>
                  <a:srgbClr val="809239"/>
                </a:solidFill>
                <a:latin typeface="Tabac Big Sans Bold"/>
              </a:rPr>
              <a:t> de</a:t>
            </a:r>
          </a:p>
          <a:p>
            <a:pPr>
              <a:lnSpc>
                <a:spcPts val="4480"/>
              </a:lnSpc>
            </a:pPr>
            <a:r>
              <a:rPr lang="en-US" sz="3200" dirty="0">
                <a:solidFill>
                  <a:srgbClr val="809239"/>
                </a:solidFill>
                <a:latin typeface="Tabac Big Sans Bold"/>
              </a:rPr>
              <a:t>Wesley:  </a:t>
            </a:r>
          </a:p>
          <a:p>
            <a:pPr>
              <a:lnSpc>
                <a:spcPts val="4480"/>
              </a:lnSpc>
            </a:pPr>
            <a:r>
              <a:rPr lang="en-US" sz="3200" dirty="0">
                <a:solidFill>
                  <a:srgbClr val="809239"/>
                </a:solidFill>
                <a:latin typeface="Tabac Big Sans Bold"/>
              </a:rPr>
              <a:t>•“Société” – adoration</a:t>
            </a:r>
          </a:p>
          <a:p>
            <a:pPr>
              <a:lnSpc>
                <a:spcPts val="4480"/>
              </a:lnSpc>
            </a:pPr>
            <a:r>
              <a:rPr lang="en-US" sz="3200" dirty="0">
                <a:solidFill>
                  <a:srgbClr val="809239"/>
                </a:solidFill>
                <a:latin typeface="Tabac Big Sans Bold"/>
              </a:rPr>
              <a:t>•“</a:t>
            </a:r>
            <a:r>
              <a:rPr lang="en-US" sz="3200" dirty="0" err="1">
                <a:solidFill>
                  <a:srgbClr val="809239"/>
                </a:solidFill>
                <a:latin typeface="Tabac Big Sans Bold"/>
              </a:rPr>
              <a:t>Classe</a:t>
            </a:r>
            <a:r>
              <a:rPr lang="en-US" sz="3200" dirty="0">
                <a:solidFill>
                  <a:srgbClr val="809239"/>
                </a:solidFill>
                <a:latin typeface="Tabac Big Sans Bold"/>
              </a:rPr>
              <a:t>” – Étude </a:t>
            </a:r>
            <a:r>
              <a:rPr lang="en-US" sz="3200" dirty="0" err="1">
                <a:solidFill>
                  <a:srgbClr val="809239"/>
                </a:solidFill>
                <a:latin typeface="Tabac Big Sans Bold"/>
              </a:rPr>
              <a:t>Biblique</a:t>
            </a:r>
            <a:endParaRPr lang="en-US" sz="3200" dirty="0">
              <a:solidFill>
                <a:srgbClr val="809239"/>
              </a:solidFill>
              <a:latin typeface="Tabac Big Sans Bold"/>
            </a:endParaRPr>
          </a:p>
          <a:p>
            <a:pPr>
              <a:lnSpc>
                <a:spcPts val="4480"/>
              </a:lnSpc>
            </a:pPr>
            <a:r>
              <a:rPr lang="en-US" sz="3200" dirty="0">
                <a:solidFill>
                  <a:srgbClr val="809239"/>
                </a:solidFill>
                <a:latin typeface="Tabac Big Sans Bold"/>
              </a:rPr>
              <a:t>•“Groupe”– Aide </a:t>
            </a:r>
            <a:r>
              <a:rPr lang="en-US" sz="3200" dirty="0" err="1">
                <a:solidFill>
                  <a:srgbClr val="809239"/>
                </a:solidFill>
                <a:latin typeface="Tabac Big Sans Bold"/>
              </a:rPr>
              <a:t>mutuelle</a:t>
            </a:r>
            <a:r>
              <a:rPr lang="en-US" sz="3200" dirty="0">
                <a:solidFill>
                  <a:srgbClr val="809239"/>
                </a:solidFill>
                <a:latin typeface="Tabac Big Sans Bold"/>
              </a:rPr>
              <a:t> entre </a:t>
            </a:r>
            <a:r>
              <a:rPr lang="en-US" sz="3200" dirty="0" err="1">
                <a:solidFill>
                  <a:srgbClr val="809239"/>
                </a:solidFill>
                <a:latin typeface="Tabac Big Sans Bold"/>
              </a:rPr>
              <a:t>chrétiens</a:t>
            </a:r>
            <a:r>
              <a:rPr lang="en-US" sz="3200" dirty="0">
                <a:solidFill>
                  <a:srgbClr val="809239"/>
                </a:solidFill>
                <a:latin typeface="Tabac Big Sans Bold"/>
              </a:rPr>
              <a:t> matures</a:t>
            </a:r>
          </a:p>
          <a:p>
            <a:pPr algn="l">
              <a:lnSpc>
                <a:spcPts val="4480"/>
              </a:lnSpc>
              <a:spcBef>
                <a:spcPct val="0"/>
              </a:spcBef>
            </a:pPr>
            <a:endParaRPr lang="en-US" sz="3200" dirty="0">
              <a:solidFill>
                <a:srgbClr val="809239"/>
              </a:solidFill>
              <a:latin typeface="Tabac Big Sans Bold"/>
            </a:endParaRPr>
          </a:p>
        </p:txBody>
      </p:sp>
      <p:pic>
        <p:nvPicPr>
          <p:cNvPr id="6" name="Picture 6"/>
          <p:cNvPicPr>
            <a:picLocks noChangeAspect="1"/>
          </p:cNvPicPr>
          <p:nvPr/>
        </p:nvPicPr>
        <p:blipFill>
          <a:blip r:embed="rId4"/>
          <a:srcRect/>
          <a:stretch>
            <a:fillRect/>
          </a:stretch>
        </p:blipFill>
        <p:spPr>
          <a:xfrm>
            <a:off x="14556975" y="32381"/>
            <a:ext cx="3202874" cy="320287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240551" y="3908226"/>
            <a:ext cx="9806898" cy="5802415"/>
          </a:xfrm>
          <a:prstGeom prst="rect">
            <a:avLst/>
          </a:prstGeom>
        </p:spPr>
      </p:pic>
      <p:sp>
        <p:nvSpPr>
          <p:cNvPr id="3" name="TextBox 3"/>
          <p:cNvSpPr txBox="1"/>
          <p:nvPr/>
        </p:nvSpPr>
        <p:spPr>
          <a:xfrm>
            <a:off x="645843" y="1633912"/>
            <a:ext cx="14942839" cy="69850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Mentorship is doing life together over a period of time</a:t>
            </a:r>
          </a:p>
        </p:txBody>
      </p:sp>
      <p:sp>
        <p:nvSpPr>
          <p:cNvPr id="4" name="TextBox 4"/>
          <p:cNvSpPr txBox="1"/>
          <p:nvPr/>
        </p:nvSpPr>
        <p:spPr>
          <a:xfrm>
            <a:off x="645843" y="677128"/>
            <a:ext cx="14612013" cy="698500"/>
          </a:xfrm>
          <a:prstGeom prst="rect">
            <a:avLst/>
          </a:prstGeom>
        </p:spPr>
        <p:txBody>
          <a:bodyPr lIns="0" tIns="0" rIns="0" bIns="0" rtlCol="0" anchor="t">
            <a:spAutoFit/>
          </a:bodyPr>
          <a:lstStyle/>
          <a:p>
            <a:pPr>
              <a:lnSpc>
                <a:spcPts val="5600"/>
              </a:lnSpc>
              <a:spcBef>
                <a:spcPct val="0"/>
              </a:spcBef>
            </a:pPr>
            <a:r>
              <a:rPr lang="en-US" sz="4000">
                <a:solidFill>
                  <a:srgbClr val="A2A096"/>
                </a:solidFill>
                <a:latin typeface="Barlow Bold Bold"/>
              </a:rPr>
              <a:t>El mentoreo es hacer vida juntos durante un periodo de tiempo.</a:t>
            </a:r>
          </a:p>
        </p:txBody>
      </p:sp>
      <p:sp>
        <p:nvSpPr>
          <p:cNvPr id="5" name="TextBox 5"/>
          <p:cNvSpPr txBox="1"/>
          <p:nvPr/>
        </p:nvSpPr>
        <p:spPr>
          <a:xfrm>
            <a:off x="645843" y="2438923"/>
            <a:ext cx="15124208" cy="774700"/>
          </a:xfrm>
          <a:prstGeom prst="rect">
            <a:avLst/>
          </a:prstGeom>
        </p:spPr>
        <p:txBody>
          <a:bodyPr lIns="0" tIns="0" rIns="0" bIns="0" rtlCol="0" anchor="t">
            <a:spAutoFit/>
          </a:bodyPr>
          <a:lstStyle/>
          <a:p>
            <a:pPr>
              <a:lnSpc>
                <a:spcPts val="5600"/>
              </a:lnSpc>
              <a:spcBef>
                <a:spcPct val="0"/>
              </a:spcBef>
            </a:pPr>
            <a:r>
              <a:rPr lang="en-US" sz="4000">
                <a:solidFill>
                  <a:srgbClr val="809239"/>
                </a:solidFill>
                <a:latin typeface="Tabac Big Sans Bold"/>
              </a:rPr>
              <a:t>Le mentorat c’est vivre ensemble sur une période de temps</a:t>
            </a: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037482" flipH="1">
            <a:off x="13154418" y="5475917"/>
            <a:ext cx="8476463" cy="4383921"/>
          </a:xfrm>
          <a:prstGeom prst="rect">
            <a:avLst/>
          </a:prstGeom>
        </p:spPr>
      </p:pic>
      <p:pic>
        <p:nvPicPr>
          <p:cNvPr id="7" name="Picture 7"/>
          <p:cNvPicPr>
            <a:picLocks noChangeAspect="1"/>
          </p:cNvPicPr>
          <p:nvPr/>
        </p:nvPicPr>
        <p:blipFill>
          <a:blip r:embed="rId5"/>
          <a:srcRect/>
          <a:stretch>
            <a:fillRect/>
          </a:stretch>
        </p:blipFill>
        <p:spPr>
          <a:xfrm>
            <a:off x="15880449" y="430109"/>
            <a:ext cx="1992639" cy="1992639"/>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50226" flipH="1" flipV="1">
            <a:off x="-3434268" y="5421362"/>
            <a:ext cx="8476463" cy="43839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993">
            <a:off x="-4963137" y="-1850555"/>
            <a:ext cx="13656333" cy="11573742"/>
          </a:xfrm>
          <a:prstGeom prst="rect">
            <a:avLst/>
          </a:prstGeom>
        </p:spPr>
      </p:pic>
      <p:sp>
        <p:nvSpPr>
          <p:cNvPr id="3" name="TextBox 3"/>
          <p:cNvSpPr txBox="1"/>
          <p:nvPr/>
        </p:nvSpPr>
        <p:spPr>
          <a:xfrm>
            <a:off x="655000" y="4610908"/>
            <a:ext cx="8064560" cy="424180"/>
          </a:xfrm>
          <a:prstGeom prst="rect">
            <a:avLst/>
          </a:prstGeom>
        </p:spPr>
        <p:txBody>
          <a:bodyPr lIns="0" tIns="0" rIns="0" bIns="0" rtlCol="0" anchor="t">
            <a:spAutoFit/>
          </a:bodyPr>
          <a:lstStyle/>
          <a:p>
            <a:pPr marL="0" lvl="0" indent="0" algn="ctr">
              <a:lnSpc>
                <a:spcPts val="3200"/>
              </a:lnSpc>
              <a:spcBef>
                <a:spcPct val="0"/>
              </a:spcBef>
            </a:pPr>
            <a:r>
              <a:rPr lang="en-US" sz="3200">
                <a:solidFill>
                  <a:srgbClr val="006B70"/>
                </a:solidFill>
                <a:latin typeface="Barlow Medium Bold"/>
              </a:rPr>
              <a:t>MISSION OF THE CHURCH OF THE NAZARENE</a:t>
            </a:r>
          </a:p>
        </p:txBody>
      </p:sp>
      <p:sp>
        <p:nvSpPr>
          <p:cNvPr id="4" name="TextBox 4"/>
          <p:cNvSpPr txBox="1"/>
          <p:nvPr/>
        </p:nvSpPr>
        <p:spPr>
          <a:xfrm>
            <a:off x="655000" y="3932555"/>
            <a:ext cx="6959613" cy="424180"/>
          </a:xfrm>
          <a:prstGeom prst="rect">
            <a:avLst/>
          </a:prstGeom>
        </p:spPr>
        <p:txBody>
          <a:bodyPr lIns="0" tIns="0" rIns="0" bIns="0" rtlCol="0" anchor="t">
            <a:spAutoFit/>
          </a:bodyPr>
          <a:lstStyle/>
          <a:p>
            <a:pPr marL="0" lvl="0" indent="0" algn="ctr">
              <a:lnSpc>
                <a:spcPts val="3200"/>
              </a:lnSpc>
              <a:spcBef>
                <a:spcPct val="0"/>
              </a:spcBef>
            </a:pPr>
            <a:r>
              <a:rPr lang="en-US" sz="3200">
                <a:solidFill>
                  <a:srgbClr val="A2A096"/>
                </a:solidFill>
                <a:latin typeface="Barlow Bold Bold"/>
              </a:rPr>
              <a:t>MISIÓN DE LA IGLESIA DEL NAZARENO</a:t>
            </a:r>
          </a:p>
        </p:txBody>
      </p:sp>
      <p:sp>
        <p:nvSpPr>
          <p:cNvPr id="5" name="TextBox 5"/>
          <p:cNvSpPr txBox="1"/>
          <p:nvPr/>
        </p:nvSpPr>
        <p:spPr>
          <a:xfrm>
            <a:off x="9144000" y="1374427"/>
            <a:ext cx="8115300" cy="1668780"/>
          </a:xfrm>
          <a:prstGeom prst="rect">
            <a:avLst/>
          </a:prstGeom>
        </p:spPr>
        <p:txBody>
          <a:bodyPr lIns="0" tIns="0" rIns="0" bIns="0" rtlCol="0" anchor="t">
            <a:spAutoFit/>
          </a:bodyPr>
          <a:lstStyle/>
          <a:p>
            <a:pPr algn="ctr">
              <a:lnSpc>
                <a:spcPts val="6719"/>
              </a:lnSpc>
              <a:spcBef>
                <a:spcPct val="0"/>
              </a:spcBef>
            </a:pPr>
            <a:r>
              <a:rPr lang="en-US" sz="4800">
                <a:solidFill>
                  <a:srgbClr val="A2A096"/>
                </a:solidFill>
                <a:latin typeface="Barlow Bold Bold"/>
              </a:rPr>
              <a:t>Hacer Discípulos Semejantes a Cristo en las Naciones</a:t>
            </a:r>
          </a:p>
        </p:txBody>
      </p:sp>
      <p:pic>
        <p:nvPicPr>
          <p:cNvPr id="6" name="Picture 6"/>
          <p:cNvPicPr>
            <a:picLocks noChangeAspect="1"/>
          </p:cNvPicPr>
          <p:nvPr/>
        </p:nvPicPr>
        <p:blipFill>
          <a:blip r:embed="rId4"/>
          <a:srcRect/>
          <a:stretch>
            <a:fillRect/>
          </a:stretch>
        </p:blipFill>
        <p:spPr>
          <a:xfrm>
            <a:off x="15777244" y="7776244"/>
            <a:ext cx="2510756" cy="2510756"/>
          </a:xfrm>
          <a:prstGeom prst="rect">
            <a:avLst/>
          </a:prstGeom>
        </p:spPr>
      </p:pic>
      <p:sp>
        <p:nvSpPr>
          <p:cNvPr id="7" name="TextBox 7"/>
          <p:cNvSpPr txBox="1"/>
          <p:nvPr/>
        </p:nvSpPr>
        <p:spPr>
          <a:xfrm>
            <a:off x="655000" y="5232487"/>
            <a:ext cx="6959613" cy="490855"/>
          </a:xfrm>
          <a:prstGeom prst="rect">
            <a:avLst/>
          </a:prstGeom>
        </p:spPr>
        <p:txBody>
          <a:bodyPr lIns="0" tIns="0" rIns="0" bIns="0" rtlCol="0" anchor="t">
            <a:spAutoFit/>
          </a:bodyPr>
          <a:lstStyle/>
          <a:p>
            <a:pPr marL="0" lvl="0" indent="0">
              <a:lnSpc>
                <a:spcPts val="3200"/>
              </a:lnSpc>
              <a:spcBef>
                <a:spcPct val="0"/>
              </a:spcBef>
            </a:pPr>
            <a:r>
              <a:rPr lang="en-US" sz="3200">
                <a:solidFill>
                  <a:srgbClr val="809239"/>
                </a:solidFill>
                <a:latin typeface="Tabac Big Sans Bold"/>
              </a:rPr>
              <a:t>MISSION DE L'ÉGLISE DU NAZARÉEN</a:t>
            </a:r>
          </a:p>
        </p:txBody>
      </p:sp>
      <p:sp>
        <p:nvSpPr>
          <p:cNvPr id="8" name="TextBox 8"/>
          <p:cNvSpPr txBox="1"/>
          <p:nvPr/>
        </p:nvSpPr>
        <p:spPr>
          <a:xfrm>
            <a:off x="9916783" y="3912408"/>
            <a:ext cx="8115300" cy="1668780"/>
          </a:xfrm>
          <a:prstGeom prst="rect">
            <a:avLst/>
          </a:prstGeom>
        </p:spPr>
        <p:txBody>
          <a:bodyPr lIns="0" tIns="0" rIns="0" bIns="0" rtlCol="0" anchor="t">
            <a:spAutoFit/>
          </a:bodyPr>
          <a:lstStyle/>
          <a:p>
            <a:pPr algn="ctr">
              <a:lnSpc>
                <a:spcPts val="6719"/>
              </a:lnSpc>
              <a:spcBef>
                <a:spcPct val="0"/>
              </a:spcBef>
            </a:pPr>
            <a:r>
              <a:rPr lang="en-US" sz="4800" dirty="0">
                <a:solidFill>
                  <a:srgbClr val="006B70"/>
                </a:solidFill>
                <a:latin typeface="Barlow Medium Bold"/>
              </a:rPr>
              <a:t>To make Christlike in the disciples in the Nations </a:t>
            </a:r>
          </a:p>
        </p:txBody>
      </p:sp>
      <p:sp>
        <p:nvSpPr>
          <p:cNvPr id="9" name="TextBox 9"/>
          <p:cNvSpPr txBox="1"/>
          <p:nvPr/>
        </p:nvSpPr>
        <p:spPr>
          <a:xfrm>
            <a:off x="8954257" y="6281155"/>
            <a:ext cx="8497480" cy="1764030"/>
          </a:xfrm>
          <a:prstGeom prst="rect">
            <a:avLst/>
          </a:prstGeom>
        </p:spPr>
        <p:txBody>
          <a:bodyPr lIns="0" tIns="0" rIns="0" bIns="0" rtlCol="0" anchor="t">
            <a:spAutoFit/>
          </a:bodyPr>
          <a:lstStyle/>
          <a:p>
            <a:pPr algn="ctr">
              <a:lnSpc>
                <a:spcPts val="6719"/>
              </a:lnSpc>
              <a:spcBef>
                <a:spcPct val="0"/>
              </a:spcBef>
            </a:pPr>
            <a:r>
              <a:rPr lang="en-US" sz="4800">
                <a:solidFill>
                  <a:srgbClr val="809239"/>
                </a:solidFill>
                <a:latin typeface="Tabac Big Sans Bold"/>
              </a:rPr>
              <a:t>Faire des disciples à l'image à Christ dans les nations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7482" flipH="1">
            <a:off x="13154418" y="5475917"/>
            <a:ext cx="8476463" cy="4383921"/>
          </a:xfrm>
          <a:prstGeom prst="rect">
            <a:avLst/>
          </a:prstGeom>
        </p:spPr>
      </p:pic>
      <p:pic>
        <p:nvPicPr>
          <p:cNvPr id="3" name="Picture 3"/>
          <p:cNvPicPr>
            <a:picLocks noChangeAspect="1"/>
          </p:cNvPicPr>
          <p:nvPr/>
        </p:nvPicPr>
        <p:blipFill>
          <a:blip r:embed="rId4"/>
          <a:srcRect/>
          <a:stretch>
            <a:fillRect/>
          </a:stretch>
        </p:blipFill>
        <p:spPr>
          <a:xfrm>
            <a:off x="15880449" y="430109"/>
            <a:ext cx="1992639" cy="1992639"/>
          </a:xfrm>
          <a:prstGeom prst="rect">
            <a:avLst/>
          </a:prstGeom>
        </p:spPr>
      </p:pic>
      <p:pic>
        <p:nvPicPr>
          <p:cNvPr id="4" name="Picture 4"/>
          <p:cNvPicPr>
            <a:picLocks noChangeAspect="1"/>
          </p:cNvPicPr>
          <p:nvPr/>
        </p:nvPicPr>
        <p:blipFill>
          <a:blip r:embed="rId5"/>
          <a:srcRect/>
          <a:stretch>
            <a:fillRect/>
          </a:stretch>
        </p:blipFill>
        <p:spPr>
          <a:xfrm>
            <a:off x="3895831" y="3187822"/>
            <a:ext cx="10142417" cy="6254491"/>
          </a:xfrm>
          <a:prstGeom prst="rect">
            <a:avLst/>
          </a:prstGeom>
        </p:spPr>
      </p:pic>
      <p:sp>
        <p:nvSpPr>
          <p:cNvPr id="5" name="TextBox 5"/>
          <p:cNvSpPr txBox="1"/>
          <p:nvPr/>
        </p:nvSpPr>
        <p:spPr>
          <a:xfrm>
            <a:off x="645843" y="1331178"/>
            <a:ext cx="14942839" cy="641201"/>
          </a:xfrm>
          <a:prstGeom prst="rect">
            <a:avLst/>
          </a:prstGeom>
        </p:spPr>
        <p:txBody>
          <a:bodyPr lIns="0" tIns="0" rIns="0" bIns="0" rtlCol="0" anchor="t">
            <a:spAutoFit/>
          </a:bodyPr>
          <a:lstStyle/>
          <a:p>
            <a:pPr marL="742950" indent="-742950">
              <a:lnSpc>
                <a:spcPts val="5600"/>
              </a:lnSpc>
              <a:spcBef>
                <a:spcPct val="0"/>
              </a:spcBef>
              <a:buFont typeface="+mj-lt"/>
              <a:buAutoNum type="arabicPeriod"/>
            </a:pPr>
            <a:r>
              <a:rPr lang="en-US" sz="4000" dirty="0">
                <a:solidFill>
                  <a:srgbClr val="006B70"/>
                </a:solidFill>
                <a:latin typeface="Barlow Medium Bold"/>
              </a:rPr>
              <a:t>Intentional Mentorship</a:t>
            </a:r>
          </a:p>
        </p:txBody>
      </p:sp>
      <p:sp>
        <p:nvSpPr>
          <p:cNvPr id="6" name="TextBox 6"/>
          <p:cNvSpPr txBox="1"/>
          <p:nvPr/>
        </p:nvSpPr>
        <p:spPr>
          <a:xfrm>
            <a:off x="645843" y="677128"/>
            <a:ext cx="14612013" cy="641201"/>
          </a:xfrm>
          <a:prstGeom prst="rect">
            <a:avLst/>
          </a:prstGeom>
        </p:spPr>
        <p:txBody>
          <a:bodyPr lIns="0" tIns="0" rIns="0" bIns="0" rtlCol="0" anchor="t">
            <a:spAutoFit/>
          </a:bodyPr>
          <a:lstStyle/>
          <a:p>
            <a:pPr marL="742950" indent="-742950">
              <a:lnSpc>
                <a:spcPts val="5600"/>
              </a:lnSpc>
              <a:spcBef>
                <a:spcPct val="0"/>
              </a:spcBef>
              <a:buFont typeface="+mj-lt"/>
              <a:buAutoNum type="arabicPeriod"/>
            </a:pPr>
            <a:r>
              <a:rPr lang="en-US" sz="4000" dirty="0">
                <a:solidFill>
                  <a:srgbClr val="A2A096"/>
                </a:solidFill>
                <a:latin typeface="Barlow Bold Bold"/>
              </a:rPr>
              <a:t>Mentoreo </a:t>
            </a:r>
            <a:r>
              <a:rPr lang="en-US" sz="4000" dirty="0" err="1">
                <a:solidFill>
                  <a:srgbClr val="A2A096"/>
                </a:solidFill>
                <a:latin typeface="Barlow Bold Bold"/>
              </a:rPr>
              <a:t>Intencional</a:t>
            </a:r>
            <a:endParaRPr lang="en-US" sz="4000" dirty="0">
              <a:solidFill>
                <a:srgbClr val="A2A096"/>
              </a:solidFill>
              <a:latin typeface="Barlow Bold Bold"/>
            </a:endParaRPr>
          </a:p>
        </p:txBody>
      </p:sp>
      <p:sp>
        <p:nvSpPr>
          <p:cNvPr id="7" name="TextBox 7"/>
          <p:cNvSpPr txBox="1"/>
          <p:nvPr/>
        </p:nvSpPr>
        <p:spPr>
          <a:xfrm>
            <a:off x="228600" y="1949672"/>
            <a:ext cx="6016497" cy="641201"/>
          </a:xfrm>
          <a:prstGeom prst="rect">
            <a:avLst/>
          </a:prstGeom>
        </p:spPr>
        <p:txBody>
          <a:bodyPr wrap="square" lIns="0" tIns="0" rIns="0" bIns="0" rtlCol="0" anchor="t">
            <a:spAutoFit/>
          </a:bodyPr>
          <a:lstStyle/>
          <a:p>
            <a:pPr marL="1174750" lvl="1" indent="-742950">
              <a:lnSpc>
                <a:spcPts val="5600"/>
              </a:lnSpc>
              <a:spcBef>
                <a:spcPct val="0"/>
              </a:spcBef>
              <a:buFont typeface="+mj-lt"/>
              <a:buAutoNum type="arabicPeriod"/>
            </a:pPr>
            <a:r>
              <a:rPr lang="en-US" sz="4000" dirty="0" err="1">
                <a:solidFill>
                  <a:srgbClr val="809239"/>
                </a:solidFill>
                <a:latin typeface="Tabac Big Sans Bold"/>
              </a:rPr>
              <a:t>Mentorat</a:t>
            </a:r>
            <a:r>
              <a:rPr lang="en-US" sz="4000" dirty="0">
                <a:solidFill>
                  <a:srgbClr val="809239"/>
                </a:solidFill>
                <a:latin typeface="Tabac Big Sans Bold"/>
              </a:rPr>
              <a:t> </a:t>
            </a:r>
            <a:r>
              <a:rPr lang="en-US" sz="4000" dirty="0" err="1">
                <a:solidFill>
                  <a:srgbClr val="809239"/>
                </a:solidFill>
                <a:latin typeface="Tabac Big Sans Bold"/>
              </a:rPr>
              <a:t>intentionnel</a:t>
            </a:r>
            <a:endParaRPr lang="en-US" sz="4000" dirty="0">
              <a:solidFill>
                <a:srgbClr val="809239"/>
              </a:solidFill>
              <a:latin typeface="Tabac Big Sans Bold"/>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50226" flipH="1" flipV="1">
            <a:off x="-3434268" y="5421362"/>
            <a:ext cx="8476463" cy="438392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7482" flipH="1">
            <a:off x="13154418" y="5475917"/>
            <a:ext cx="8476463" cy="4383921"/>
          </a:xfrm>
          <a:prstGeom prst="rect">
            <a:avLst/>
          </a:prstGeom>
        </p:spPr>
      </p:pic>
      <p:pic>
        <p:nvPicPr>
          <p:cNvPr id="3" name="Picture 3"/>
          <p:cNvPicPr>
            <a:picLocks noChangeAspect="1"/>
          </p:cNvPicPr>
          <p:nvPr/>
        </p:nvPicPr>
        <p:blipFill>
          <a:blip r:embed="rId4"/>
          <a:srcRect/>
          <a:stretch>
            <a:fillRect/>
          </a:stretch>
        </p:blipFill>
        <p:spPr>
          <a:xfrm>
            <a:off x="15880449" y="430109"/>
            <a:ext cx="1992639" cy="1992639"/>
          </a:xfrm>
          <a:prstGeom prst="rect">
            <a:avLst/>
          </a:prstGeom>
        </p:spPr>
      </p:pic>
      <p:pic>
        <p:nvPicPr>
          <p:cNvPr id="4" name="Picture 4"/>
          <p:cNvPicPr>
            <a:picLocks noChangeAspect="1"/>
          </p:cNvPicPr>
          <p:nvPr/>
        </p:nvPicPr>
        <p:blipFill>
          <a:blip r:embed="rId5"/>
          <a:srcRect/>
          <a:stretch>
            <a:fillRect/>
          </a:stretch>
        </p:blipFill>
        <p:spPr>
          <a:xfrm>
            <a:off x="3952450" y="3417469"/>
            <a:ext cx="10142417" cy="6237165"/>
          </a:xfrm>
          <a:prstGeom prst="rect">
            <a:avLst/>
          </a:prstGeom>
        </p:spPr>
      </p:pic>
      <p:sp>
        <p:nvSpPr>
          <p:cNvPr id="5" name="TextBox 5"/>
          <p:cNvSpPr txBox="1"/>
          <p:nvPr/>
        </p:nvSpPr>
        <p:spPr>
          <a:xfrm>
            <a:off x="645843" y="1331178"/>
            <a:ext cx="6039470" cy="69850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2. Begin with our family</a:t>
            </a:r>
          </a:p>
        </p:txBody>
      </p:sp>
      <p:sp>
        <p:nvSpPr>
          <p:cNvPr id="6" name="TextBox 6"/>
          <p:cNvSpPr txBox="1"/>
          <p:nvPr/>
        </p:nvSpPr>
        <p:spPr>
          <a:xfrm>
            <a:off x="645843" y="677128"/>
            <a:ext cx="6039470" cy="698500"/>
          </a:xfrm>
          <a:prstGeom prst="rect">
            <a:avLst/>
          </a:prstGeom>
        </p:spPr>
        <p:txBody>
          <a:bodyPr lIns="0" tIns="0" rIns="0" bIns="0" rtlCol="0" anchor="t">
            <a:spAutoFit/>
          </a:bodyPr>
          <a:lstStyle/>
          <a:p>
            <a:pPr>
              <a:lnSpc>
                <a:spcPts val="5600"/>
              </a:lnSpc>
              <a:spcBef>
                <a:spcPct val="0"/>
              </a:spcBef>
            </a:pPr>
            <a:r>
              <a:rPr lang="en-US" sz="4000">
                <a:solidFill>
                  <a:srgbClr val="A2A096"/>
                </a:solidFill>
                <a:latin typeface="Barlow Bold Bold"/>
              </a:rPr>
              <a:t>2. Empiece con su familia</a:t>
            </a:r>
          </a:p>
        </p:txBody>
      </p:sp>
      <p:sp>
        <p:nvSpPr>
          <p:cNvPr id="7" name="TextBox 7"/>
          <p:cNvSpPr txBox="1"/>
          <p:nvPr/>
        </p:nvSpPr>
        <p:spPr>
          <a:xfrm>
            <a:off x="645843" y="1949672"/>
            <a:ext cx="7112375" cy="641201"/>
          </a:xfrm>
          <a:prstGeom prst="rect">
            <a:avLst/>
          </a:prstGeom>
        </p:spPr>
        <p:txBody>
          <a:bodyPr wrap="square" lIns="0" tIns="0" rIns="0" bIns="0" rtlCol="0" anchor="t">
            <a:spAutoFit/>
          </a:bodyPr>
          <a:lstStyle/>
          <a:p>
            <a:pPr>
              <a:lnSpc>
                <a:spcPts val="5600"/>
              </a:lnSpc>
              <a:spcBef>
                <a:spcPct val="0"/>
              </a:spcBef>
            </a:pPr>
            <a:r>
              <a:rPr lang="en-US" sz="4000" dirty="0">
                <a:solidFill>
                  <a:srgbClr val="809239"/>
                </a:solidFill>
                <a:latin typeface="Tabac Big Sans Bold"/>
              </a:rPr>
              <a:t>2. Commencer avec </a:t>
            </a:r>
            <a:r>
              <a:rPr lang="en-US" sz="4000" dirty="0" err="1">
                <a:solidFill>
                  <a:srgbClr val="809239"/>
                </a:solidFill>
                <a:latin typeface="Tabac Big Sans Bold"/>
              </a:rPr>
              <a:t>votre</a:t>
            </a:r>
            <a:r>
              <a:rPr lang="en-US" sz="4000" dirty="0">
                <a:solidFill>
                  <a:srgbClr val="809239"/>
                </a:solidFill>
                <a:latin typeface="Tabac Big Sans Bold"/>
              </a:rPr>
              <a:t> </a:t>
            </a:r>
            <a:r>
              <a:rPr lang="en-US" sz="4000" dirty="0" err="1">
                <a:solidFill>
                  <a:srgbClr val="809239"/>
                </a:solidFill>
                <a:latin typeface="Tabac Big Sans Bold"/>
              </a:rPr>
              <a:t>famille</a:t>
            </a:r>
            <a:endParaRPr lang="en-US" sz="4000" dirty="0">
              <a:solidFill>
                <a:srgbClr val="809239"/>
              </a:solidFill>
              <a:latin typeface="Tabac Big Sans Bold"/>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50226" flipH="1" flipV="1">
            <a:off x="-3434268" y="5421362"/>
            <a:ext cx="8476463" cy="438392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7482" flipH="1">
            <a:off x="13154418" y="5475917"/>
            <a:ext cx="8476463" cy="4383921"/>
          </a:xfrm>
          <a:prstGeom prst="rect">
            <a:avLst/>
          </a:prstGeom>
        </p:spPr>
      </p:pic>
      <p:pic>
        <p:nvPicPr>
          <p:cNvPr id="3" name="Picture 3"/>
          <p:cNvPicPr>
            <a:picLocks noChangeAspect="1"/>
          </p:cNvPicPr>
          <p:nvPr/>
        </p:nvPicPr>
        <p:blipFill>
          <a:blip r:embed="rId4"/>
          <a:srcRect/>
          <a:stretch>
            <a:fillRect/>
          </a:stretch>
        </p:blipFill>
        <p:spPr>
          <a:xfrm>
            <a:off x="15880449" y="430109"/>
            <a:ext cx="1992639" cy="1992639"/>
          </a:xfrm>
          <a:prstGeom prst="rect">
            <a:avLst/>
          </a:prstGeom>
        </p:spPr>
      </p:pic>
      <p:pic>
        <p:nvPicPr>
          <p:cNvPr id="4" name="Picture 4"/>
          <p:cNvPicPr>
            <a:picLocks noChangeAspect="1"/>
          </p:cNvPicPr>
          <p:nvPr/>
        </p:nvPicPr>
        <p:blipFill>
          <a:blip r:embed="rId5"/>
          <a:srcRect/>
          <a:stretch>
            <a:fillRect/>
          </a:stretch>
        </p:blipFill>
        <p:spPr>
          <a:xfrm>
            <a:off x="3948674" y="3317524"/>
            <a:ext cx="10182786" cy="6038958"/>
          </a:xfrm>
          <a:prstGeom prst="rect">
            <a:avLst/>
          </a:prstGeom>
        </p:spPr>
      </p:pic>
      <p:sp>
        <p:nvSpPr>
          <p:cNvPr id="5" name="TextBox 5"/>
          <p:cNvSpPr txBox="1"/>
          <p:nvPr/>
        </p:nvSpPr>
        <p:spPr>
          <a:xfrm>
            <a:off x="645843" y="1331178"/>
            <a:ext cx="10045278" cy="69850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3. Invest more time in fewer people</a:t>
            </a:r>
          </a:p>
        </p:txBody>
      </p:sp>
      <p:sp>
        <p:nvSpPr>
          <p:cNvPr id="6" name="TextBox 6"/>
          <p:cNvSpPr txBox="1"/>
          <p:nvPr/>
        </p:nvSpPr>
        <p:spPr>
          <a:xfrm>
            <a:off x="645843" y="677128"/>
            <a:ext cx="10512387" cy="698500"/>
          </a:xfrm>
          <a:prstGeom prst="rect">
            <a:avLst/>
          </a:prstGeom>
        </p:spPr>
        <p:txBody>
          <a:bodyPr lIns="0" tIns="0" rIns="0" bIns="0" rtlCol="0" anchor="t">
            <a:spAutoFit/>
          </a:bodyPr>
          <a:lstStyle/>
          <a:p>
            <a:pPr>
              <a:lnSpc>
                <a:spcPts val="5600"/>
              </a:lnSpc>
              <a:spcBef>
                <a:spcPct val="0"/>
              </a:spcBef>
            </a:pPr>
            <a:r>
              <a:rPr lang="en-US" sz="4000">
                <a:solidFill>
                  <a:srgbClr val="A2A096"/>
                </a:solidFill>
                <a:latin typeface="Barlow Bold Bold"/>
              </a:rPr>
              <a:t>3. Invierta más tiempo en menos personas</a:t>
            </a:r>
          </a:p>
        </p:txBody>
      </p:sp>
      <p:sp>
        <p:nvSpPr>
          <p:cNvPr id="7" name="TextBox 7"/>
          <p:cNvSpPr txBox="1"/>
          <p:nvPr/>
        </p:nvSpPr>
        <p:spPr>
          <a:xfrm>
            <a:off x="645843" y="1949672"/>
            <a:ext cx="10354041" cy="774700"/>
          </a:xfrm>
          <a:prstGeom prst="rect">
            <a:avLst/>
          </a:prstGeom>
        </p:spPr>
        <p:txBody>
          <a:bodyPr lIns="0" tIns="0" rIns="0" bIns="0" rtlCol="0" anchor="t">
            <a:spAutoFit/>
          </a:bodyPr>
          <a:lstStyle/>
          <a:p>
            <a:pPr>
              <a:lnSpc>
                <a:spcPts val="5600"/>
              </a:lnSpc>
              <a:spcBef>
                <a:spcPct val="0"/>
              </a:spcBef>
            </a:pPr>
            <a:r>
              <a:rPr lang="en-US" sz="4000">
                <a:solidFill>
                  <a:srgbClr val="809239"/>
                </a:solidFill>
                <a:latin typeface="Tabac Big Sans Bold"/>
              </a:rPr>
              <a:t>3. Investir plus de temps dans moins de personnes</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50226" flipH="1" flipV="1">
            <a:off x="-3434268" y="5421362"/>
            <a:ext cx="8476463" cy="438392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7482" flipH="1">
            <a:off x="13154418" y="5475917"/>
            <a:ext cx="8476463" cy="4383921"/>
          </a:xfrm>
          <a:prstGeom prst="rect">
            <a:avLst/>
          </a:prstGeom>
        </p:spPr>
      </p:pic>
      <p:pic>
        <p:nvPicPr>
          <p:cNvPr id="3" name="Picture 3"/>
          <p:cNvPicPr>
            <a:picLocks noChangeAspect="1"/>
          </p:cNvPicPr>
          <p:nvPr/>
        </p:nvPicPr>
        <p:blipFill>
          <a:blip r:embed="rId4"/>
          <a:srcRect/>
          <a:stretch>
            <a:fillRect/>
          </a:stretch>
        </p:blipFill>
        <p:spPr>
          <a:xfrm>
            <a:off x="15880449" y="430109"/>
            <a:ext cx="1992639" cy="1992639"/>
          </a:xfrm>
          <a:prstGeom prst="rect">
            <a:avLst/>
          </a:prstGeom>
        </p:spPr>
      </p:pic>
      <p:pic>
        <p:nvPicPr>
          <p:cNvPr id="4" name="Picture 4"/>
          <p:cNvPicPr>
            <a:picLocks noChangeAspect="1"/>
          </p:cNvPicPr>
          <p:nvPr/>
        </p:nvPicPr>
        <p:blipFill>
          <a:blip r:embed="rId5"/>
          <a:srcRect/>
          <a:stretch>
            <a:fillRect/>
          </a:stretch>
        </p:blipFill>
        <p:spPr>
          <a:xfrm>
            <a:off x="3920084" y="3524963"/>
            <a:ext cx="10091881" cy="6055128"/>
          </a:xfrm>
          <a:prstGeom prst="rect">
            <a:avLst/>
          </a:prstGeom>
        </p:spPr>
      </p:pic>
      <p:sp>
        <p:nvSpPr>
          <p:cNvPr id="5" name="TextBox 5"/>
          <p:cNvSpPr txBox="1"/>
          <p:nvPr/>
        </p:nvSpPr>
        <p:spPr>
          <a:xfrm>
            <a:off x="645843" y="1331178"/>
            <a:ext cx="10045278" cy="69850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4. Rich friendship relationship</a:t>
            </a:r>
          </a:p>
        </p:txBody>
      </p:sp>
      <p:sp>
        <p:nvSpPr>
          <p:cNvPr id="6" name="TextBox 6"/>
          <p:cNvSpPr txBox="1"/>
          <p:nvPr/>
        </p:nvSpPr>
        <p:spPr>
          <a:xfrm>
            <a:off x="645843" y="677128"/>
            <a:ext cx="10512387" cy="698500"/>
          </a:xfrm>
          <a:prstGeom prst="rect">
            <a:avLst/>
          </a:prstGeom>
        </p:spPr>
        <p:txBody>
          <a:bodyPr lIns="0" tIns="0" rIns="0" bIns="0" rtlCol="0" anchor="t">
            <a:spAutoFit/>
          </a:bodyPr>
          <a:lstStyle/>
          <a:p>
            <a:pPr>
              <a:lnSpc>
                <a:spcPts val="5600"/>
              </a:lnSpc>
              <a:spcBef>
                <a:spcPct val="0"/>
              </a:spcBef>
            </a:pPr>
            <a:r>
              <a:rPr lang="en-US" sz="4000">
                <a:solidFill>
                  <a:srgbClr val="A2A096"/>
                </a:solidFill>
                <a:latin typeface="Barlow Bold Bold"/>
              </a:rPr>
              <a:t>4. Rica relación de amistad</a:t>
            </a:r>
          </a:p>
        </p:txBody>
      </p:sp>
      <p:sp>
        <p:nvSpPr>
          <p:cNvPr id="7" name="TextBox 7"/>
          <p:cNvSpPr txBox="1"/>
          <p:nvPr/>
        </p:nvSpPr>
        <p:spPr>
          <a:xfrm>
            <a:off x="645843" y="1949672"/>
            <a:ext cx="5640493" cy="774700"/>
          </a:xfrm>
          <a:prstGeom prst="rect">
            <a:avLst/>
          </a:prstGeom>
        </p:spPr>
        <p:txBody>
          <a:bodyPr lIns="0" tIns="0" rIns="0" bIns="0" rtlCol="0" anchor="t">
            <a:spAutoFit/>
          </a:bodyPr>
          <a:lstStyle/>
          <a:p>
            <a:pPr>
              <a:lnSpc>
                <a:spcPts val="5600"/>
              </a:lnSpc>
              <a:spcBef>
                <a:spcPct val="0"/>
              </a:spcBef>
            </a:pPr>
            <a:r>
              <a:rPr lang="en-US" sz="4000">
                <a:solidFill>
                  <a:srgbClr val="809239"/>
                </a:solidFill>
                <a:latin typeface="Tabac Big Sans Bold"/>
              </a:rPr>
              <a:t>4. Riche relation d’amitié</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50226" flipH="1" flipV="1">
            <a:off x="-3434268" y="5421362"/>
            <a:ext cx="8476463" cy="438392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50226" flipH="1" flipV="1">
            <a:off x="-3434268" y="5421362"/>
            <a:ext cx="8476463" cy="4383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37482" flipH="1">
            <a:off x="13154418" y="5475917"/>
            <a:ext cx="8476463" cy="4383921"/>
          </a:xfrm>
          <a:prstGeom prst="rect">
            <a:avLst/>
          </a:prstGeom>
        </p:spPr>
      </p:pic>
      <p:pic>
        <p:nvPicPr>
          <p:cNvPr id="4" name="Picture 4"/>
          <p:cNvPicPr>
            <a:picLocks noChangeAspect="1"/>
          </p:cNvPicPr>
          <p:nvPr/>
        </p:nvPicPr>
        <p:blipFill>
          <a:blip r:embed="rId4"/>
          <a:srcRect/>
          <a:stretch>
            <a:fillRect/>
          </a:stretch>
        </p:blipFill>
        <p:spPr>
          <a:xfrm>
            <a:off x="15880449" y="430109"/>
            <a:ext cx="1992639" cy="1992639"/>
          </a:xfrm>
          <a:prstGeom prst="rect">
            <a:avLst/>
          </a:prstGeom>
        </p:spPr>
      </p:pic>
      <p:sp>
        <p:nvSpPr>
          <p:cNvPr id="5" name="TextBox 5"/>
          <p:cNvSpPr txBox="1"/>
          <p:nvPr/>
        </p:nvSpPr>
        <p:spPr>
          <a:xfrm>
            <a:off x="792444" y="642842"/>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6" name="TextBox 6"/>
          <p:cNvSpPr txBox="1"/>
          <p:nvPr/>
        </p:nvSpPr>
        <p:spPr>
          <a:xfrm>
            <a:off x="5410200" y="796809"/>
            <a:ext cx="4472542"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7" name="TextBox 7"/>
          <p:cNvSpPr txBox="1"/>
          <p:nvPr/>
        </p:nvSpPr>
        <p:spPr>
          <a:xfrm>
            <a:off x="10859968" y="774922"/>
            <a:ext cx="3313231"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
        <p:nvSpPr>
          <p:cNvPr id="8" name="TextBox 8"/>
          <p:cNvSpPr txBox="1"/>
          <p:nvPr/>
        </p:nvSpPr>
        <p:spPr>
          <a:xfrm>
            <a:off x="2993252" y="5048250"/>
            <a:ext cx="12819619" cy="641201"/>
          </a:xfrm>
          <a:prstGeom prst="rect">
            <a:avLst/>
          </a:prstGeom>
        </p:spPr>
        <p:txBody>
          <a:bodyPr lIns="0" tIns="0" rIns="0" bIns="0" rtlCol="0" anchor="t">
            <a:spAutoFit/>
          </a:bodyPr>
          <a:lstStyle/>
          <a:p>
            <a:pPr algn="ctr">
              <a:lnSpc>
                <a:spcPts val="5600"/>
              </a:lnSpc>
              <a:spcBef>
                <a:spcPct val="0"/>
              </a:spcBef>
            </a:pPr>
            <a:r>
              <a:rPr lang="en-US" sz="4000" dirty="0">
                <a:solidFill>
                  <a:srgbClr val="006B70"/>
                </a:solidFill>
                <a:latin typeface="Barlow Medium Bold"/>
              </a:rPr>
              <a:t>Who is discipling you? Who are you discipling?</a:t>
            </a:r>
          </a:p>
        </p:txBody>
      </p:sp>
      <p:sp>
        <p:nvSpPr>
          <p:cNvPr id="9" name="TextBox 9"/>
          <p:cNvSpPr txBox="1"/>
          <p:nvPr/>
        </p:nvSpPr>
        <p:spPr>
          <a:xfrm>
            <a:off x="2564333" y="3312166"/>
            <a:ext cx="13159334" cy="698500"/>
          </a:xfrm>
          <a:prstGeom prst="rect">
            <a:avLst/>
          </a:prstGeom>
        </p:spPr>
        <p:txBody>
          <a:bodyPr lIns="0" tIns="0" rIns="0" bIns="0" rtlCol="0" anchor="t">
            <a:spAutoFit/>
          </a:bodyPr>
          <a:lstStyle/>
          <a:p>
            <a:pPr algn="ctr">
              <a:lnSpc>
                <a:spcPts val="5600"/>
              </a:lnSpc>
              <a:spcBef>
                <a:spcPct val="0"/>
              </a:spcBef>
            </a:pPr>
            <a:r>
              <a:rPr lang="en-US" sz="4000">
                <a:solidFill>
                  <a:srgbClr val="A2A096"/>
                </a:solidFill>
                <a:latin typeface="Barlow Bold Bold"/>
              </a:rPr>
              <a:t>¿Quién lo está discipulando?¿A quién está discipulando?</a:t>
            </a:r>
          </a:p>
        </p:txBody>
      </p:sp>
      <p:sp>
        <p:nvSpPr>
          <p:cNvPr id="10" name="TextBox 10"/>
          <p:cNvSpPr txBox="1"/>
          <p:nvPr/>
        </p:nvSpPr>
        <p:spPr>
          <a:xfrm>
            <a:off x="3183544" y="7025503"/>
            <a:ext cx="12439036" cy="641201"/>
          </a:xfrm>
          <a:prstGeom prst="rect">
            <a:avLst/>
          </a:prstGeom>
        </p:spPr>
        <p:txBody>
          <a:bodyPr lIns="0" tIns="0" rIns="0" bIns="0" rtlCol="0" anchor="t">
            <a:spAutoFit/>
          </a:bodyPr>
          <a:lstStyle/>
          <a:p>
            <a:pPr algn="ctr">
              <a:lnSpc>
                <a:spcPts val="5600"/>
              </a:lnSpc>
              <a:spcBef>
                <a:spcPct val="0"/>
              </a:spcBef>
            </a:pPr>
            <a:r>
              <a:rPr lang="en-US" sz="4000" dirty="0">
                <a:solidFill>
                  <a:srgbClr val="809239"/>
                </a:solidFill>
                <a:latin typeface="Tabac Big Sans Bold"/>
              </a:rPr>
              <a:t>Qui </a:t>
            </a:r>
            <a:r>
              <a:rPr lang="en-US" sz="4000" dirty="0" err="1">
                <a:solidFill>
                  <a:srgbClr val="809239"/>
                </a:solidFill>
                <a:latin typeface="Tabac Big Sans Bold"/>
              </a:rPr>
              <a:t>est</a:t>
            </a:r>
            <a:r>
              <a:rPr lang="en-US" sz="4000" dirty="0">
                <a:solidFill>
                  <a:srgbClr val="809239"/>
                </a:solidFill>
                <a:latin typeface="Tabac Big Sans Bold"/>
              </a:rPr>
              <a:t> </a:t>
            </a:r>
            <a:r>
              <a:rPr lang="en-US" sz="4000" dirty="0" err="1">
                <a:solidFill>
                  <a:srgbClr val="809239"/>
                </a:solidFill>
                <a:latin typeface="Tabac Big Sans Bold"/>
              </a:rPr>
              <a:t>votre</a:t>
            </a:r>
            <a:r>
              <a:rPr lang="en-US" sz="4000" dirty="0">
                <a:solidFill>
                  <a:srgbClr val="809239"/>
                </a:solidFill>
                <a:latin typeface="Tabac Big Sans Bold"/>
              </a:rPr>
              <a:t> mentor? </a:t>
            </a:r>
            <a:r>
              <a:rPr lang="en-US" sz="4000" dirty="0" err="1">
                <a:solidFill>
                  <a:srgbClr val="809239"/>
                </a:solidFill>
                <a:latin typeface="Tabac Big Sans Bold"/>
              </a:rPr>
              <a:t>Quiest</a:t>
            </a:r>
            <a:r>
              <a:rPr lang="en-US" sz="4000" dirty="0">
                <a:solidFill>
                  <a:srgbClr val="809239"/>
                </a:solidFill>
                <a:latin typeface="Tabac Big Sans Bold"/>
              </a:rPr>
              <a:t> </a:t>
            </a:r>
            <a:r>
              <a:rPr lang="en-US" sz="4000" dirty="0" err="1">
                <a:solidFill>
                  <a:srgbClr val="809239"/>
                </a:solidFill>
                <a:latin typeface="Tabac Big Sans Bold"/>
              </a:rPr>
              <a:t>votre</a:t>
            </a:r>
            <a:r>
              <a:rPr lang="en-US" sz="4000" dirty="0">
                <a:solidFill>
                  <a:srgbClr val="809239"/>
                </a:solidFill>
                <a:latin typeface="Tabac Big Sans Bold"/>
              </a:rPr>
              <a:t> </a:t>
            </a:r>
            <a:r>
              <a:rPr lang="en-US" sz="4000" dirty="0" err="1">
                <a:solidFill>
                  <a:srgbClr val="809239"/>
                </a:solidFill>
                <a:latin typeface="Tabac Big Sans Bold"/>
              </a:rPr>
              <a:t>mentorés</a:t>
            </a:r>
            <a:r>
              <a:rPr lang="en-US" sz="4000" dirty="0">
                <a:solidFill>
                  <a:srgbClr val="809239"/>
                </a:solidFill>
                <a:latin typeface="Tabac Big Sans Bold"/>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grpSp>
        <p:nvGrpSpPr>
          <p:cNvPr id="2" name="Group 2"/>
          <p:cNvGrpSpPr/>
          <p:nvPr/>
        </p:nvGrpSpPr>
        <p:grpSpPr>
          <a:xfrm>
            <a:off x="15588503" y="182315"/>
            <a:ext cx="2699497" cy="9922371"/>
            <a:chOff x="0" y="0"/>
            <a:chExt cx="913163" cy="3356456"/>
          </a:xfrm>
        </p:grpSpPr>
        <p:sp>
          <p:nvSpPr>
            <p:cNvPr id="3" name="Freeform 3"/>
            <p:cNvSpPr/>
            <p:nvPr/>
          </p:nvSpPr>
          <p:spPr>
            <a:xfrm>
              <a:off x="0" y="0"/>
              <a:ext cx="913163" cy="3356456"/>
            </a:xfrm>
            <a:custGeom>
              <a:avLst/>
              <a:gdLst/>
              <a:ahLst/>
              <a:cxnLst/>
              <a:rect l="l" t="t" r="r" b="b"/>
              <a:pathLst>
                <a:path w="913163" h="3356456">
                  <a:moveTo>
                    <a:pt x="0" y="0"/>
                  </a:moveTo>
                  <a:lnTo>
                    <a:pt x="913163" y="0"/>
                  </a:lnTo>
                  <a:lnTo>
                    <a:pt x="913163" y="3356456"/>
                  </a:lnTo>
                  <a:lnTo>
                    <a:pt x="0" y="3356456"/>
                  </a:ln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16007842" y="8045390"/>
            <a:ext cx="1992639" cy="1992639"/>
          </a:xfrm>
          <a:prstGeom prst="rect">
            <a:avLst/>
          </a:prstGeom>
        </p:spPr>
      </p:pic>
      <p:pic>
        <p:nvPicPr>
          <p:cNvPr id="5" name="Picture 5"/>
          <p:cNvPicPr>
            <a:picLocks noChangeAspect="1"/>
          </p:cNvPicPr>
          <p:nvPr/>
        </p:nvPicPr>
        <p:blipFill>
          <a:blip r:embed="rId3"/>
          <a:srcRect/>
          <a:stretch>
            <a:fillRect/>
          </a:stretch>
        </p:blipFill>
        <p:spPr>
          <a:xfrm>
            <a:off x="2529086" y="182315"/>
            <a:ext cx="13229828" cy="9922371"/>
          </a:xfrm>
          <a:prstGeom prst="rect">
            <a:avLst/>
          </a:prstGeom>
        </p:spPr>
      </p:pic>
      <p:grpSp>
        <p:nvGrpSpPr>
          <p:cNvPr id="6" name="Group 6"/>
          <p:cNvGrpSpPr/>
          <p:nvPr/>
        </p:nvGrpSpPr>
        <p:grpSpPr>
          <a:xfrm>
            <a:off x="-190500" y="182315"/>
            <a:ext cx="2719586" cy="9922371"/>
            <a:chOff x="0" y="0"/>
            <a:chExt cx="919959" cy="3356456"/>
          </a:xfrm>
        </p:grpSpPr>
        <p:sp>
          <p:nvSpPr>
            <p:cNvPr id="7" name="Freeform 7"/>
            <p:cNvSpPr/>
            <p:nvPr/>
          </p:nvSpPr>
          <p:spPr>
            <a:xfrm>
              <a:off x="0" y="0"/>
              <a:ext cx="919959" cy="3356456"/>
            </a:xfrm>
            <a:custGeom>
              <a:avLst/>
              <a:gdLst/>
              <a:ahLst/>
              <a:cxnLst/>
              <a:rect l="l" t="t" r="r" b="b"/>
              <a:pathLst>
                <a:path w="919959" h="3356456">
                  <a:moveTo>
                    <a:pt x="0" y="0"/>
                  </a:moveTo>
                  <a:lnTo>
                    <a:pt x="919959" y="0"/>
                  </a:lnTo>
                  <a:lnTo>
                    <a:pt x="919959" y="3356456"/>
                  </a:lnTo>
                  <a:lnTo>
                    <a:pt x="0" y="3356456"/>
                  </a:lnTo>
                  <a:close/>
                </a:path>
              </a:pathLst>
            </a:custGeom>
            <a:solidFill>
              <a:srgbClr val="FFFFFF"/>
            </a:solidFill>
          </p:spPr>
        </p:sp>
      </p:grpSp>
      <p:sp>
        <p:nvSpPr>
          <p:cNvPr id="8" name="TextBox 8"/>
          <p:cNvSpPr txBox="1"/>
          <p:nvPr/>
        </p:nvSpPr>
        <p:spPr>
          <a:xfrm>
            <a:off x="13773801" y="408494"/>
            <a:ext cx="3970226" cy="5131533"/>
          </a:xfrm>
          <a:prstGeom prst="rect">
            <a:avLst/>
          </a:prstGeom>
        </p:spPr>
        <p:txBody>
          <a:bodyPr lIns="0" tIns="0" rIns="0" bIns="0" rtlCol="0" anchor="t">
            <a:spAutoFit/>
          </a:bodyPr>
          <a:lstStyle/>
          <a:p>
            <a:pPr>
              <a:lnSpc>
                <a:spcPts val="4480"/>
              </a:lnSpc>
              <a:spcBef>
                <a:spcPct val="0"/>
              </a:spcBef>
            </a:pPr>
            <a:r>
              <a:rPr lang="en-US" sz="3200" dirty="0">
                <a:solidFill>
                  <a:srgbClr val="809239"/>
                </a:solidFill>
                <a:latin typeface="Tabac Big Sans Bold"/>
              </a:rPr>
              <a:t>Et </a:t>
            </a:r>
            <a:r>
              <a:rPr lang="en-US" sz="3200" dirty="0" err="1">
                <a:solidFill>
                  <a:srgbClr val="809239"/>
                </a:solidFill>
                <a:latin typeface="Tabac Big Sans Bold"/>
              </a:rPr>
              <a:t>ce</a:t>
            </a:r>
            <a:r>
              <a:rPr lang="en-US" sz="3200" dirty="0">
                <a:solidFill>
                  <a:srgbClr val="809239"/>
                </a:solidFill>
                <a:latin typeface="Tabac Big Sans Bold"/>
              </a:rPr>
              <a:t> que </a:t>
            </a:r>
            <a:r>
              <a:rPr lang="en-US" sz="3200" dirty="0" err="1">
                <a:solidFill>
                  <a:srgbClr val="809239"/>
                </a:solidFill>
                <a:latin typeface="Tabac Big Sans Bold"/>
              </a:rPr>
              <a:t>tu</a:t>
            </a:r>
            <a:r>
              <a:rPr lang="en-US" sz="3200" dirty="0">
                <a:solidFill>
                  <a:srgbClr val="809239"/>
                </a:solidFill>
                <a:latin typeface="Tabac Big Sans Bold"/>
              </a:rPr>
              <a:t> as </a:t>
            </a:r>
            <a:r>
              <a:rPr lang="en-US" sz="3200" dirty="0" err="1">
                <a:solidFill>
                  <a:srgbClr val="809239"/>
                </a:solidFill>
                <a:latin typeface="Tabac Big Sans Bold"/>
              </a:rPr>
              <a:t>entendu</a:t>
            </a:r>
            <a:r>
              <a:rPr lang="en-US" sz="3200" dirty="0">
                <a:solidFill>
                  <a:srgbClr val="809239"/>
                </a:solidFill>
                <a:latin typeface="Tabac Big Sans Bold"/>
              </a:rPr>
              <a:t> de</a:t>
            </a:r>
            <a:r>
              <a:rPr lang="en-US" sz="3200" dirty="0">
                <a:solidFill>
                  <a:srgbClr val="809239"/>
                </a:solidFill>
                <a:latin typeface="Arimo Bold"/>
              </a:rPr>
              <a:t> </a:t>
            </a:r>
            <a:r>
              <a:rPr lang="en-US" sz="3200" dirty="0" err="1">
                <a:solidFill>
                  <a:srgbClr val="809239"/>
                </a:solidFill>
                <a:latin typeface="Arimo Bold"/>
              </a:rPr>
              <a:t>moi</a:t>
            </a:r>
            <a:r>
              <a:rPr lang="en-US" sz="3200" dirty="0">
                <a:solidFill>
                  <a:srgbClr val="809239"/>
                </a:solidFill>
                <a:latin typeface="Arimo Bold"/>
              </a:rPr>
              <a:t> </a:t>
            </a:r>
            <a:r>
              <a:rPr lang="en-US" sz="3200" dirty="0" err="1">
                <a:solidFill>
                  <a:srgbClr val="809239"/>
                </a:solidFill>
                <a:latin typeface="Arimo Bold"/>
              </a:rPr>
              <a:t>en</a:t>
            </a:r>
            <a:r>
              <a:rPr lang="en-US" sz="3200" dirty="0">
                <a:solidFill>
                  <a:srgbClr val="809239"/>
                </a:solidFill>
                <a:latin typeface="Tabac Big Sans Bold"/>
              </a:rPr>
              <a:t> </a:t>
            </a:r>
            <a:r>
              <a:rPr lang="en-US" sz="3200" dirty="0" err="1">
                <a:solidFill>
                  <a:srgbClr val="809239"/>
                </a:solidFill>
                <a:latin typeface="Tabac Big Sans Bold"/>
              </a:rPr>
              <a:t>présence</a:t>
            </a:r>
            <a:r>
              <a:rPr lang="en-US" sz="3200" dirty="0">
                <a:solidFill>
                  <a:srgbClr val="809239"/>
                </a:solidFill>
                <a:latin typeface="Tabac Big Sans Bold"/>
              </a:rPr>
              <a:t> de beaucoup de </a:t>
            </a:r>
            <a:r>
              <a:rPr lang="en-US" sz="3200" dirty="0" err="1">
                <a:solidFill>
                  <a:srgbClr val="809239"/>
                </a:solidFill>
                <a:latin typeface="Tabac Big Sans Bold"/>
              </a:rPr>
              <a:t>témoins</a:t>
            </a:r>
            <a:r>
              <a:rPr lang="en-US" sz="3200" dirty="0">
                <a:solidFill>
                  <a:srgbClr val="809239"/>
                </a:solidFill>
                <a:latin typeface="Tabac Big Sans Bold"/>
              </a:rPr>
              <a:t>, </a:t>
            </a:r>
            <a:r>
              <a:rPr lang="en-US" sz="3200" dirty="0" err="1">
                <a:solidFill>
                  <a:srgbClr val="809239"/>
                </a:solidFill>
                <a:latin typeface="Tabac Big Sans Bold"/>
              </a:rPr>
              <a:t>confie</a:t>
            </a:r>
            <a:r>
              <a:rPr lang="en-US" sz="3200" dirty="0">
                <a:solidFill>
                  <a:srgbClr val="809239"/>
                </a:solidFill>
                <a:latin typeface="Tabac Big Sans Bold"/>
              </a:rPr>
              <a:t>-le </a:t>
            </a:r>
            <a:r>
              <a:rPr lang="en-US" sz="3200" dirty="0" err="1">
                <a:solidFill>
                  <a:srgbClr val="809239"/>
                </a:solidFill>
                <a:latin typeface="Tabac Big Sans Bold"/>
              </a:rPr>
              <a:t>à</a:t>
            </a:r>
            <a:r>
              <a:rPr lang="en-US" sz="3200" dirty="0">
                <a:solidFill>
                  <a:srgbClr val="809239"/>
                </a:solidFill>
                <a:latin typeface="Tabac Big Sans Bold"/>
              </a:rPr>
              <a:t> des hommes </a:t>
            </a:r>
            <a:r>
              <a:rPr lang="en-US" sz="3200" dirty="0" err="1">
                <a:solidFill>
                  <a:srgbClr val="809239"/>
                </a:solidFill>
                <a:latin typeface="Tabac Big Sans Bold"/>
              </a:rPr>
              <a:t>fidèles</a:t>
            </a:r>
            <a:r>
              <a:rPr lang="en-US" sz="3200" dirty="0">
                <a:solidFill>
                  <a:srgbClr val="809239"/>
                </a:solidFill>
                <a:latin typeface="Tabac Big Sans Bold"/>
              </a:rPr>
              <a:t>, qui </a:t>
            </a:r>
            <a:r>
              <a:rPr lang="en-US" sz="3200" dirty="0" err="1">
                <a:solidFill>
                  <a:srgbClr val="809239"/>
                </a:solidFill>
                <a:latin typeface="Tabac Big Sans Bold"/>
              </a:rPr>
              <a:t>soient</a:t>
            </a:r>
            <a:r>
              <a:rPr lang="en-US" sz="3200" dirty="0">
                <a:solidFill>
                  <a:srgbClr val="809239"/>
                </a:solidFill>
                <a:latin typeface="Tabac Big Sans Bold"/>
              </a:rPr>
              <a:t> </a:t>
            </a:r>
            <a:r>
              <a:rPr lang="en-US" sz="3200" dirty="0" err="1">
                <a:solidFill>
                  <a:srgbClr val="809239"/>
                </a:solidFill>
                <a:latin typeface="Tabac Big Sans Bold"/>
              </a:rPr>
              <a:t>capables</a:t>
            </a:r>
            <a:r>
              <a:rPr lang="en-US" sz="3200" dirty="0">
                <a:solidFill>
                  <a:srgbClr val="809239"/>
                </a:solidFill>
                <a:latin typeface="Tabac Big Sans Bold"/>
              </a:rPr>
              <a:t> de </a:t>
            </a:r>
            <a:r>
              <a:rPr lang="en-US" sz="3200" dirty="0" err="1">
                <a:solidFill>
                  <a:srgbClr val="809239"/>
                </a:solidFill>
                <a:latin typeface="Tabac Big Sans Bold"/>
              </a:rPr>
              <a:t>l`enseigner</a:t>
            </a:r>
            <a:r>
              <a:rPr lang="en-US" sz="3200" dirty="0">
                <a:solidFill>
                  <a:srgbClr val="809239"/>
                </a:solidFill>
                <a:latin typeface="Tabac Big Sans Bold"/>
              </a:rPr>
              <a:t> </a:t>
            </a:r>
            <a:r>
              <a:rPr lang="en-US" sz="3200" dirty="0" err="1">
                <a:solidFill>
                  <a:srgbClr val="809239"/>
                </a:solidFill>
                <a:latin typeface="Tabac Big Sans Bold"/>
              </a:rPr>
              <a:t>aussi</a:t>
            </a:r>
            <a:r>
              <a:rPr lang="en-US" sz="3200" dirty="0">
                <a:solidFill>
                  <a:srgbClr val="809239"/>
                </a:solidFill>
                <a:latin typeface="Tabac Big Sans Bold"/>
              </a:rPr>
              <a:t> </a:t>
            </a:r>
            <a:r>
              <a:rPr lang="en-US" sz="3200" dirty="0" err="1">
                <a:solidFill>
                  <a:srgbClr val="809239"/>
                </a:solidFill>
                <a:latin typeface="Tabac Big Sans Bold"/>
              </a:rPr>
              <a:t>à</a:t>
            </a:r>
            <a:r>
              <a:rPr lang="en-US" sz="3200" dirty="0">
                <a:solidFill>
                  <a:srgbClr val="809239"/>
                </a:solidFill>
                <a:latin typeface="Tabac Big Sans Bold"/>
              </a:rPr>
              <a:t> </a:t>
            </a:r>
            <a:r>
              <a:rPr lang="en-US" sz="3200" dirty="0" err="1">
                <a:solidFill>
                  <a:srgbClr val="809239"/>
                </a:solidFill>
                <a:latin typeface="Tabac Big Sans Bold"/>
              </a:rPr>
              <a:t>d`autres</a:t>
            </a:r>
            <a:r>
              <a:rPr lang="en-US" sz="3200" dirty="0">
                <a:solidFill>
                  <a:srgbClr val="809239"/>
                </a:solidFill>
                <a:latin typeface="Tabac Big Sans Bold"/>
              </a:rPr>
              <a:t>. </a:t>
            </a:r>
          </a:p>
          <a:p>
            <a:pPr>
              <a:lnSpc>
                <a:spcPts val="4480"/>
              </a:lnSpc>
              <a:spcBef>
                <a:spcPct val="0"/>
              </a:spcBef>
            </a:pPr>
            <a:r>
              <a:rPr lang="en-US" sz="3200" dirty="0">
                <a:solidFill>
                  <a:srgbClr val="809239"/>
                </a:solidFill>
                <a:latin typeface="Tabac Big Sans Bold"/>
              </a:rPr>
              <a:t>2 </a:t>
            </a:r>
            <a:r>
              <a:rPr lang="en-US" sz="3200" dirty="0" err="1">
                <a:solidFill>
                  <a:srgbClr val="809239"/>
                </a:solidFill>
                <a:latin typeface="Tabac Big Sans Bold"/>
              </a:rPr>
              <a:t>Timothée</a:t>
            </a:r>
            <a:r>
              <a:rPr lang="en-US" sz="3200" dirty="0">
                <a:solidFill>
                  <a:srgbClr val="809239"/>
                </a:solidFill>
                <a:latin typeface="Tabac Big Sans Bold"/>
              </a:rPr>
              <a:t> 2:2 </a:t>
            </a:r>
          </a:p>
          <a:p>
            <a:pPr>
              <a:lnSpc>
                <a:spcPts val="4480"/>
              </a:lnSpc>
              <a:spcBef>
                <a:spcPct val="0"/>
              </a:spcBef>
            </a:pPr>
            <a:endParaRPr lang="en-US" sz="3200" dirty="0">
              <a:solidFill>
                <a:srgbClr val="809239"/>
              </a:solidFill>
              <a:latin typeface="Tabac Big Sans Bold"/>
            </a:endParaRPr>
          </a:p>
        </p:txBody>
      </p:sp>
      <p:sp>
        <p:nvSpPr>
          <p:cNvPr id="9" name="TextBox 9"/>
          <p:cNvSpPr txBox="1"/>
          <p:nvPr/>
        </p:nvSpPr>
        <p:spPr>
          <a:xfrm>
            <a:off x="798167" y="3669722"/>
            <a:ext cx="3670136" cy="5708614"/>
          </a:xfrm>
          <a:prstGeom prst="rect">
            <a:avLst/>
          </a:prstGeom>
        </p:spPr>
        <p:txBody>
          <a:bodyPr lIns="0" tIns="0" rIns="0" bIns="0" rtlCol="0" anchor="t">
            <a:spAutoFit/>
          </a:bodyPr>
          <a:lstStyle/>
          <a:p>
            <a:pPr>
              <a:lnSpc>
                <a:spcPts val="4480"/>
              </a:lnSpc>
              <a:spcBef>
                <a:spcPct val="0"/>
              </a:spcBef>
            </a:pPr>
            <a:r>
              <a:rPr lang="en-US" sz="3200" dirty="0">
                <a:solidFill>
                  <a:srgbClr val="A2A096"/>
                </a:solidFill>
                <a:latin typeface="Barlow Bold Bold"/>
              </a:rPr>
              <a:t>Y lo que has </a:t>
            </a:r>
            <a:r>
              <a:rPr lang="en-US" sz="3200" dirty="0" err="1">
                <a:solidFill>
                  <a:srgbClr val="A2A096"/>
                </a:solidFill>
                <a:latin typeface="Barlow Bold Bold"/>
              </a:rPr>
              <a:t>oí</a:t>
            </a:r>
            <a:r>
              <a:rPr lang="en-US" sz="3200" dirty="0" err="1">
                <a:solidFill>
                  <a:srgbClr val="A2A096"/>
                </a:solidFill>
                <a:latin typeface="Arimo Bold"/>
              </a:rPr>
              <a:t>d</a:t>
            </a:r>
            <a:r>
              <a:rPr lang="en-US" sz="3200" dirty="0" err="1">
                <a:solidFill>
                  <a:srgbClr val="A2A096"/>
                </a:solidFill>
                <a:latin typeface="Barlow Bold Bold"/>
              </a:rPr>
              <a:t>o</a:t>
            </a:r>
            <a:r>
              <a:rPr lang="en-US" sz="3200" dirty="0">
                <a:solidFill>
                  <a:srgbClr val="A2A096"/>
                </a:solidFill>
                <a:latin typeface="Barlow Bold Bold"/>
              </a:rPr>
              <a:t> de </a:t>
            </a:r>
            <a:r>
              <a:rPr lang="en-US" sz="3200" dirty="0" err="1">
                <a:solidFill>
                  <a:srgbClr val="A2A096"/>
                </a:solidFill>
                <a:latin typeface="Barlow Bold Bold"/>
              </a:rPr>
              <a:t>mí</a:t>
            </a:r>
            <a:r>
              <a:rPr lang="en-US" sz="3200" dirty="0">
                <a:solidFill>
                  <a:srgbClr val="A2A096"/>
                </a:solidFill>
                <a:latin typeface="Barlow Bold Bold"/>
              </a:rPr>
              <a:t> entre </a:t>
            </a:r>
            <a:r>
              <a:rPr lang="en-US" sz="3200" dirty="0" err="1">
                <a:solidFill>
                  <a:srgbClr val="A2A096"/>
                </a:solidFill>
                <a:latin typeface="Barlow Bold Bold"/>
              </a:rPr>
              <a:t>muchos</a:t>
            </a:r>
            <a:r>
              <a:rPr lang="en-US" sz="3200" dirty="0">
                <a:solidFill>
                  <a:srgbClr val="A2A096"/>
                </a:solidFill>
                <a:latin typeface="Barlow Bold Bold"/>
              </a:rPr>
              <a:t> </a:t>
            </a:r>
            <a:r>
              <a:rPr lang="en-US" sz="3200" dirty="0" err="1">
                <a:solidFill>
                  <a:srgbClr val="A2A096"/>
                </a:solidFill>
                <a:latin typeface="Barlow Bold Bold"/>
              </a:rPr>
              <a:t>testigos</a:t>
            </a:r>
            <a:r>
              <a:rPr lang="en-US" sz="3200" dirty="0">
                <a:solidFill>
                  <a:srgbClr val="A2A096"/>
                </a:solidFill>
                <a:latin typeface="Barlow Bold Bold"/>
              </a:rPr>
              <a:t>, </a:t>
            </a:r>
            <a:r>
              <a:rPr lang="en-US" sz="3200" dirty="0" err="1">
                <a:solidFill>
                  <a:srgbClr val="A2A096"/>
                </a:solidFill>
                <a:latin typeface="Barlow Bold Bold"/>
              </a:rPr>
              <a:t>esto</a:t>
            </a:r>
            <a:r>
              <a:rPr lang="en-US" sz="3200" dirty="0">
                <a:solidFill>
                  <a:srgbClr val="A2A096"/>
                </a:solidFill>
                <a:latin typeface="Barlow Bold Bold"/>
              </a:rPr>
              <a:t> </a:t>
            </a:r>
            <a:r>
              <a:rPr lang="en-US" sz="3200" dirty="0" err="1">
                <a:solidFill>
                  <a:srgbClr val="A2A096"/>
                </a:solidFill>
                <a:latin typeface="Barlow Bold Bold"/>
              </a:rPr>
              <a:t>encarga</a:t>
            </a:r>
            <a:r>
              <a:rPr lang="en-US" sz="3200" dirty="0">
                <a:solidFill>
                  <a:srgbClr val="A2A096"/>
                </a:solidFill>
                <a:latin typeface="Barlow Bold Bold"/>
              </a:rPr>
              <a:t> </a:t>
            </a:r>
            <a:r>
              <a:rPr lang="en-US" sz="3200" dirty="0" err="1">
                <a:solidFill>
                  <a:srgbClr val="A2A096"/>
                </a:solidFill>
                <a:latin typeface="Barlow Bold Bold"/>
              </a:rPr>
              <a:t>á</a:t>
            </a:r>
            <a:r>
              <a:rPr lang="en-US" sz="3200" dirty="0">
                <a:solidFill>
                  <a:srgbClr val="A2A096"/>
                </a:solidFill>
                <a:latin typeface="Barlow Bold Bold"/>
              </a:rPr>
              <a:t> los hombres </a:t>
            </a:r>
            <a:r>
              <a:rPr lang="en-US" sz="3200" dirty="0" err="1">
                <a:solidFill>
                  <a:srgbClr val="A2A096"/>
                </a:solidFill>
                <a:latin typeface="Barlow Bold Bold"/>
              </a:rPr>
              <a:t>fieles</a:t>
            </a:r>
            <a:r>
              <a:rPr lang="en-US" sz="3200" dirty="0">
                <a:solidFill>
                  <a:srgbClr val="A2A096"/>
                </a:solidFill>
                <a:latin typeface="Barlow Bold Bold"/>
              </a:rPr>
              <a:t> que </a:t>
            </a:r>
            <a:r>
              <a:rPr lang="en-US" sz="3200" dirty="0" err="1">
                <a:solidFill>
                  <a:srgbClr val="A2A096"/>
                </a:solidFill>
                <a:latin typeface="Barlow Bold Bold"/>
              </a:rPr>
              <a:t>serán</a:t>
            </a:r>
            <a:r>
              <a:rPr lang="en-US" sz="3200" dirty="0">
                <a:solidFill>
                  <a:srgbClr val="A2A096"/>
                </a:solidFill>
                <a:latin typeface="Barlow Bold Bold"/>
              </a:rPr>
              <a:t> </a:t>
            </a:r>
            <a:r>
              <a:rPr lang="en-US" sz="3200" dirty="0" err="1">
                <a:solidFill>
                  <a:srgbClr val="A2A096"/>
                </a:solidFill>
                <a:latin typeface="Barlow Bold Bold"/>
              </a:rPr>
              <a:t>idóneos</a:t>
            </a:r>
            <a:r>
              <a:rPr lang="en-US" sz="3200" dirty="0">
                <a:solidFill>
                  <a:srgbClr val="A2A096"/>
                </a:solidFill>
                <a:latin typeface="Barlow Bold Bold"/>
              </a:rPr>
              <a:t> para </a:t>
            </a:r>
            <a:r>
              <a:rPr lang="en-US" sz="3200" dirty="0" err="1">
                <a:solidFill>
                  <a:srgbClr val="A2A096"/>
                </a:solidFill>
                <a:latin typeface="Barlow Bold Bold"/>
              </a:rPr>
              <a:t>enseñar</a:t>
            </a:r>
            <a:r>
              <a:rPr lang="en-US" sz="3200" dirty="0">
                <a:solidFill>
                  <a:srgbClr val="A2A096"/>
                </a:solidFill>
                <a:latin typeface="Barlow Bold Bold"/>
              </a:rPr>
              <a:t> </a:t>
            </a:r>
            <a:r>
              <a:rPr lang="en-US" sz="3200" dirty="0" err="1">
                <a:solidFill>
                  <a:srgbClr val="A2A096"/>
                </a:solidFill>
                <a:latin typeface="Barlow Bold Bold"/>
              </a:rPr>
              <a:t>también</a:t>
            </a:r>
            <a:r>
              <a:rPr lang="en-US" sz="3200" dirty="0">
                <a:solidFill>
                  <a:srgbClr val="A2A096"/>
                </a:solidFill>
                <a:latin typeface="Barlow Bold Bold"/>
              </a:rPr>
              <a:t> </a:t>
            </a:r>
            <a:r>
              <a:rPr lang="en-US" sz="3200" dirty="0" err="1">
                <a:solidFill>
                  <a:srgbClr val="A2A096"/>
                </a:solidFill>
                <a:latin typeface="Barlow Bold Bold"/>
              </a:rPr>
              <a:t>á</a:t>
            </a:r>
            <a:r>
              <a:rPr lang="en-US" sz="3200" dirty="0">
                <a:solidFill>
                  <a:srgbClr val="A2A096"/>
                </a:solidFill>
                <a:latin typeface="Barlow Bold Bold"/>
              </a:rPr>
              <a:t> </a:t>
            </a:r>
            <a:r>
              <a:rPr lang="en-US" sz="3200" dirty="0" err="1">
                <a:solidFill>
                  <a:srgbClr val="A2A096"/>
                </a:solidFill>
                <a:latin typeface="Barlow Bold Bold"/>
              </a:rPr>
              <a:t>otros</a:t>
            </a:r>
            <a:r>
              <a:rPr lang="en-US" sz="3200" dirty="0">
                <a:solidFill>
                  <a:srgbClr val="A2A096"/>
                </a:solidFill>
                <a:latin typeface="Barlow Bold Bold"/>
              </a:rPr>
              <a:t>.</a:t>
            </a:r>
          </a:p>
          <a:p>
            <a:pPr>
              <a:lnSpc>
                <a:spcPts val="4480"/>
              </a:lnSpc>
              <a:spcBef>
                <a:spcPct val="0"/>
              </a:spcBef>
            </a:pPr>
            <a:r>
              <a:rPr lang="en-US" sz="3200" dirty="0">
                <a:solidFill>
                  <a:srgbClr val="A2A096"/>
                </a:solidFill>
                <a:latin typeface="Barlow Bold Bold"/>
              </a:rPr>
              <a:t>2 </a:t>
            </a:r>
            <a:r>
              <a:rPr lang="en-US" sz="3200" dirty="0" err="1">
                <a:solidFill>
                  <a:srgbClr val="A2A096"/>
                </a:solidFill>
                <a:latin typeface="Barlow Bold Bold"/>
              </a:rPr>
              <a:t>Timoteo</a:t>
            </a:r>
            <a:r>
              <a:rPr lang="en-US" sz="3200" dirty="0">
                <a:solidFill>
                  <a:srgbClr val="A2A096"/>
                </a:solidFill>
                <a:latin typeface="Barlow Bold Bold"/>
              </a:rPr>
              <a:t> 2:2 </a:t>
            </a:r>
          </a:p>
          <a:p>
            <a:pPr>
              <a:lnSpc>
                <a:spcPts val="4480"/>
              </a:lnSpc>
              <a:spcBef>
                <a:spcPct val="0"/>
              </a:spcBef>
            </a:pPr>
            <a:endParaRPr lang="en-US" sz="3200" dirty="0">
              <a:solidFill>
                <a:srgbClr val="A2A096"/>
              </a:solidFill>
              <a:latin typeface="Barlow Bold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grpSp>
        <p:nvGrpSpPr>
          <p:cNvPr id="3" name="Group 3"/>
          <p:cNvGrpSpPr/>
          <p:nvPr/>
        </p:nvGrpSpPr>
        <p:grpSpPr>
          <a:xfrm>
            <a:off x="1028700" y="2330941"/>
            <a:ext cx="4454692" cy="7186568"/>
            <a:chOff x="0" y="0"/>
            <a:chExt cx="1506896" cy="2431012"/>
          </a:xfrm>
        </p:grpSpPr>
        <p:sp>
          <p:nvSpPr>
            <p:cNvPr id="4" name="Freeform 4"/>
            <p:cNvSpPr/>
            <p:nvPr/>
          </p:nvSpPr>
          <p:spPr>
            <a:xfrm>
              <a:off x="0" y="0"/>
              <a:ext cx="1506896" cy="2431012"/>
            </a:xfrm>
            <a:custGeom>
              <a:avLst/>
              <a:gdLst/>
              <a:ahLst/>
              <a:cxnLst/>
              <a:rect l="l" t="t" r="r" b="b"/>
              <a:pathLst>
                <a:path w="1506896" h="2431012">
                  <a:moveTo>
                    <a:pt x="0" y="0"/>
                  </a:moveTo>
                  <a:lnTo>
                    <a:pt x="1506896" y="0"/>
                  </a:lnTo>
                  <a:lnTo>
                    <a:pt x="1506896" y="2431012"/>
                  </a:lnTo>
                  <a:lnTo>
                    <a:pt x="0" y="2431012"/>
                  </a:lnTo>
                  <a:close/>
                </a:path>
              </a:pathLst>
            </a:custGeom>
            <a:solidFill>
              <a:srgbClr val="F6F6F6"/>
            </a:solidFill>
          </p:spPr>
        </p:sp>
      </p:grpSp>
      <p:sp>
        <p:nvSpPr>
          <p:cNvPr id="5" name="TextBox 5"/>
          <p:cNvSpPr txBox="1"/>
          <p:nvPr/>
        </p:nvSpPr>
        <p:spPr>
          <a:xfrm>
            <a:off x="1449288" y="2365597"/>
            <a:ext cx="4137244" cy="6995160"/>
          </a:xfrm>
          <a:prstGeom prst="rect">
            <a:avLst/>
          </a:prstGeom>
        </p:spPr>
        <p:txBody>
          <a:bodyPr lIns="0" tIns="0" rIns="0" bIns="0" rtlCol="0" anchor="t">
            <a:spAutoFit/>
          </a:bodyPr>
          <a:lstStyle/>
          <a:p>
            <a:pPr>
              <a:lnSpc>
                <a:spcPts val="5040"/>
              </a:lnSpc>
            </a:pPr>
            <a:r>
              <a:rPr lang="es-ES_tradnl" sz="3600">
                <a:solidFill>
                  <a:srgbClr val="A2A096"/>
                </a:solidFill>
                <a:latin typeface="Barlow Bold Bold"/>
              </a:rPr>
              <a:t>1. Jesús</a:t>
            </a:r>
          </a:p>
          <a:p>
            <a:pPr>
              <a:lnSpc>
                <a:spcPts val="5040"/>
              </a:lnSpc>
            </a:pPr>
            <a:r>
              <a:rPr lang="es-ES_tradnl" sz="3600">
                <a:solidFill>
                  <a:srgbClr val="A2A096"/>
                </a:solidFill>
                <a:latin typeface="Barlow Bold Bold"/>
              </a:rPr>
              <a:t>2. Pe</a:t>
            </a:r>
            <a:r>
              <a:rPr lang="es-ES_tradnl" sz="3600">
                <a:solidFill>
                  <a:srgbClr val="A2A096"/>
                </a:solidFill>
                <a:latin typeface="Arimo Bold"/>
              </a:rPr>
              <a:t>dr</a:t>
            </a:r>
            <a:r>
              <a:rPr lang="es-ES_tradnl" sz="3600">
                <a:solidFill>
                  <a:srgbClr val="A2A096"/>
                </a:solidFill>
                <a:latin typeface="Barlow Bold Bold"/>
              </a:rPr>
              <a:t>o</a:t>
            </a:r>
          </a:p>
          <a:p>
            <a:pPr>
              <a:lnSpc>
                <a:spcPts val="5040"/>
              </a:lnSpc>
            </a:pPr>
            <a:r>
              <a:rPr lang="es-ES_tradnl" sz="3600">
                <a:solidFill>
                  <a:srgbClr val="A2A096"/>
                </a:solidFill>
                <a:latin typeface="Barlow Bold Bold"/>
              </a:rPr>
              <a:t>3.Bernabé  </a:t>
            </a:r>
          </a:p>
          <a:p>
            <a:pPr>
              <a:lnSpc>
                <a:spcPts val="5040"/>
              </a:lnSpc>
              <a:spcBef>
                <a:spcPct val="0"/>
              </a:spcBef>
            </a:pPr>
            <a:r>
              <a:rPr lang="es-ES_tradnl" sz="3600">
                <a:solidFill>
                  <a:srgbClr val="A2A096"/>
                </a:solidFill>
                <a:latin typeface="Barlow Bold Bold"/>
              </a:rPr>
              <a:t>4.Pablo</a:t>
            </a:r>
          </a:p>
          <a:p>
            <a:pPr>
              <a:lnSpc>
                <a:spcPts val="5040"/>
              </a:lnSpc>
              <a:spcBef>
                <a:spcPct val="0"/>
              </a:spcBef>
            </a:pPr>
            <a:r>
              <a:rPr lang="es-ES_tradnl" sz="3600">
                <a:solidFill>
                  <a:srgbClr val="A2A096"/>
                </a:solidFill>
                <a:latin typeface="Barlow Bold Bold"/>
              </a:rPr>
              <a:t>5.Timoteo</a:t>
            </a:r>
          </a:p>
          <a:p>
            <a:pPr>
              <a:lnSpc>
                <a:spcPts val="5040"/>
              </a:lnSpc>
              <a:spcBef>
                <a:spcPct val="0"/>
              </a:spcBef>
            </a:pPr>
            <a:r>
              <a:rPr lang="es-ES_tradnl" sz="3600">
                <a:solidFill>
                  <a:srgbClr val="A2A096"/>
                </a:solidFill>
                <a:latin typeface="Barlow Bold Bold"/>
              </a:rPr>
              <a:t>6.“Personas Confiables”</a:t>
            </a:r>
          </a:p>
          <a:p>
            <a:pPr>
              <a:lnSpc>
                <a:spcPts val="5040"/>
              </a:lnSpc>
              <a:spcBef>
                <a:spcPct val="0"/>
              </a:spcBef>
            </a:pPr>
            <a:r>
              <a:rPr lang="es-ES_tradnl" sz="3600">
                <a:solidFill>
                  <a:srgbClr val="A2A096"/>
                </a:solidFill>
                <a:latin typeface="Barlow Bold Bold"/>
              </a:rPr>
              <a:t>7. Calificadas</a:t>
            </a:r>
          </a:p>
          <a:p>
            <a:pPr>
              <a:lnSpc>
                <a:spcPts val="5040"/>
              </a:lnSpc>
              <a:spcBef>
                <a:spcPct val="0"/>
              </a:spcBef>
            </a:pPr>
            <a:r>
              <a:rPr lang="es-ES_tradnl" sz="3600">
                <a:solidFill>
                  <a:srgbClr val="A2A096"/>
                </a:solidFill>
                <a:latin typeface="Barlow Bold Bold"/>
              </a:rPr>
              <a:t>para enseñar a otros.   </a:t>
            </a:r>
          </a:p>
          <a:p>
            <a:pPr>
              <a:lnSpc>
                <a:spcPts val="5040"/>
              </a:lnSpc>
              <a:spcBef>
                <a:spcPct val="0"/>
              </a:spcBef>
            </a:pPr>
            <a:r>
              <a:rPr lang="es-ES_tradnl" sz="3600">
                <a:solidFill>
                  <a:srgbClr val="A2A096"/>
                </a:solidFill>
                <a:latin typeface="Barlow Bold Bold"/>
              </a:rPr>
              <a:t>(2 Tim 2:2 NIV)</a:t>
            </a:r>
          </a:p>
        </p:txBody>
      </p:sp>
      <p:grpSp>
        <p:nvGrpSpPr>
          <p:cNvPr id="6" name="Group 6"/>
          <p:cNvGrpSpPr/>
          <p:nvPr/>
        </p:nvGrpSpPr>
        <p:grpSpPr>
          <a:xfrm>
            <a:off x="5586532" y="2330941"/>
            <a:ext cx="4454692" cy="7186568"/>
            <a:chOff x="0" y="0"/>
            <a:chExt cx="1506896" cy="2431012"/>
          </a:xfrm>
        </p:grpSpPr>
        <p:sp>
          <p:nvSpPr>
            <p:cNvPr id="7" name="Freeform 7"/>
            <p:cNvSpPr/>
            <p:nvPr/>
          </p:nvSpPr>
          <p:spPr>
            <a:xfrm>
              <a:off x="0" y="0"/>
              <a:ext cx="1506896" cy="2431012"/>
            </a:xfrm>
            <a:custGeom>
              <a:avLst/>
              <a:gdLst/>
              <a:ahLst/>
              <a:cxnLst/>
              <a:rect l="l" t="t" r="r" b="b"/>
              <a:pathLst>
                <a:path w="1506896" h="2431012">
                  <a:moveTo>
                    <a:pt x="0" y="0"/>
                  </a:moveTo>
                  <a:lnTo>
                    <a:pt x="1506896" y="0"/>
                  </a:lnTo>
                  <a:lnTo>
                    <a:pt x="1506896" y="2431012"/>
                  </a:lnTo>
                  <a:lnTo>
                    <a:pt x="0" y="2431012"/>
                  </a:lnTo>
                  <a:close/>
                </a:path>
              </a:pathLst>
            </a:custGeom>
            <a:solidFill>
              <a:srgbClr val="F6F6F6"/>
            </a:solidFill>
          </p:spPr>
        </p:sp>
      </p:grpSp>
      <p:grpSp>
        <p:nvGrpSpPr>
          <p:cNvPr id="8" name="Group 8"/>
          <p:cNvGrpSpPr/>
          <p:nvPr/>
        </p:nvGrpSpPr>
        <p:grpSpPr>
          <a:xfrm>
            <a:off x="10133412" y="2330941"/>
            <a:ext cx="4454692" cy="7186568"/>
            <a:chOff x="0" y="0"/>
            <a:chExt cx="1506896" cy="2431012"/>
          </a:xfrm>
        </p:grpSpPr>
        <p:sp>
          <p:nvSpPr>
            <p:cNvPr id="9" name="Freeform 9"/>
            <p:cNvSpPr/>
            <p:nvPr/>
          </p:nvSpPr>
          <p:spPr>
            <a:xfrm>
              <a:off x="0" y="0"/>
              <a:ext cx="1506896" cy="2431012"/>
            </a:xfrm>
            <a:custGeom>
              <a:avLst/>
              <a:gdLst/>
              <a:ahLst/>
              <a:cxnLst/>
              <a:rect l="l" t="t" r="r" b="b"/>
              <a:pathLst>
                <a:path w="1506896" h="2431012">
                  <a:moveTo>
                    <a:pt x="0" y="0"/>
                  </a:moveTo>
                  <a:lnTo>
                    <a:pt x="1506896" y="0"/>
                  </a:lnTo>
                  <a:lnTo>
                    <a:pt x="1506896" y="2431012"/>
                  </a:lnTo>
                  <a:lnTo>
                    <a:pt x="0" y="2431012"/>
                  </a:lnTo>
                  <a:close/>
                </a:path>
              </a:pathLst>
            </a:custGeom>
            <a:solidFill>
              <a:srgbClr val="F6F6F6"/>
            </a:solidFill>
          </p:spPr>
        </p:sp>
      </p:grpSp>
      <p:sp>
        <p:nvSpPr>
          <p:cNvPr id="10" name="TextBox 10"/>
          <p:cNvSpPr txBox="1"/>
          <p:nvPr/>
        </p:nvSpPr>
        <p:spPr>
          <a:xfrm>
            <a:off x="5861739" y="2365051"/>
            <a:ext cx="4179485" cy="7032625"/>
          </a:xfrm>
          <a:prstGeom prst="rect">
            <a:avLst/>
          </a:prstGeom>
        </p:spPr>
        <p:txBody>
          <a:bodyPr lIns="0" tIns="0" rIns="0" bIns="0" rtlCol="0" anchor="t">
            <a:spAutoFit/>
          </a:bodyPr>
          <a:lstStyle/>
          <a:p>
            <a:pPr>
              <a:lnSpc>
                <a:spcPts val="5599"/>
              </a:lnSpc>
            </a:pPr>
            <a:r>
              <a:rPr lang="en-US" sz="4000" dirty="0">
                <a:solidFill>
                  <a:srgbClr val="006B70"/>
                </a:solidFill>
                <a:latin typeface="Barlow Medium Bold"/>
              </a:rPr>
              <a:t>1. Jesus</a:t>
            </a:r>
          </a:p>
          <a:p>
            <a:pPr>
              <a:lnSpc>
                <a:spcPts val="5599"/>
              </a:lnSpc>
              <a:spcBef>
                <a:spcPct val="0"/>
              </a:spcBef>
            </a:pPr>
            <a:r>
              <a:rPr lang="en-US" sz="4000" dirty="0">
                <a:solidFill>
                  <a:srgbClr val="006B70"/>
                </a:solidFill>
                <a:latin typeface="Barlow Medium Bold"/>
              </a:rPr>
              <a:t>2. Peter  </a:t>
            </a:r>
          </a:p>
          <a:p>
            <a:pPr>
              <a:lnSpc>
                <a:spcPts val="5599"/>
              </a:lnSpc>
              <a:spcBef>
                <a:spcPct val="0"/>
              </a:spcBef>
            </a:pPr>
            <a:r>
              <a:rPr lang="en-US" sz="4000" dirty="0">
                <a:solidFill>
                  <a:srgbClr val="006B70"/>
                </a:solidFill>
                <a:latin typeface="Barlow Medium Bold"/>
              </a:rPr>
              <a:t>3.Barnabas  </a:t>
            </a:r>
          </a:p>
          <a:p>
            <a:pPr>
              <a:lnSpc>
                <a:spcPts val="5599"/>
              </a:lnSpc>
              <a:spcBef>
                <a:spcPct val="0"/>
              </a:spcBef>
            </a:pPr>
            <a:r>
              <a:rPr lang="en-US" sz="4000" dirty="0">
                <a:solidFill>
                  <a:srgbClr val="006B70"/>
                </a:solidFill>
                <a:latin typeface="Barlow Medium Bold"/>
              </a:rPr>
              <a:t>4.Paul</a:t>
            </a:r>
          </a:p>
          <a:p>
            <a:pPr>
              <a:lnSpc>
                <a:spcPts val="5599"/>
              </a:lnSpc>
              <a:spcBef>
                <a:spcPct val="0"/>
              </a:spcBef>
            </a:pPr>
            <a:r>
              <a:rPr lang="en-US" sz="4000" dirty="0">
                <a:solidFill>
                  <a:srgbClr val="006B70"/>
                </a:solidFill>
                <a:latin typeface="Barlow Medium Bold"/>
              </a:rPr>
              <a:t>5.Timothy</a:t>
            </a:r>
          </a:p>
          <a:p>
            <a:pPr>
              <a:lnSpc>
                <a:spcPts val="5599"/>
              </a:lnSpc>
              <a:spcBef>
                <a:spcPct val="0"/>
              </a:spcBef>
            </a:pPr>
            <a:r>
              <a:rPr lang="en-US" sz="4000" dirty="0">
                <a:solidFill>
                  <a:srgbClr val="006B70"/>
                </a:solidFill>
                <a:latin typeface="Barlow Medium Bold"/>
              </a:rPr>
              <a:t>6.“Reliable persons”</a:t>
            </a:r>
          </a:p>
          <a:p>
            <a:pPr>
              <a:lnSpc>
                <a:spcPts val="5599"/>
              </a:lnSpc>
              <a:spcBef>
                <a:spcPct val="0"/>
              </a:spcBef>
            </a:pPr>
            <a:r>
              <a:rPr lang="en-US" sz="3999" dirty="0">
                <a:solidFill>
                  <a:srgbClr val="006B70"/>
                </a:solidFill>
                <a:latin typeface="Barlow Medium Bold"/>
              </a:rPr>
              <a:t>7.Qu</a:t>
            </a:r>
            <a:r>
              <a:rPr lang="en-US" sz="4000" dirty="0">
                <a:solidFill>
                  <a:srgbClr val="006B70"/>
                </a:solidFill>
                <a:latin typeface="Barlow Medium Bold"/>
              </a:rPr>
              <a:t>alified</a:t>
            </a:r>
          </a:p>
          <a:p>
            <a:pPr>
              <a:lnSpc>
                <a:spcPts val="5600"/>
              </a:lnSpc>
              <a:spcBef>
                <a:spcPct val="0"/>
              </a:spcBef>
            </a:pPr>
            <a:r>
              <a:rPr lang="en-US" sz="4000" dirty="0">
                <a:solidFill>
                  <a:srgbClr val="006B70"/>
                </a:solidFill>
                <a:latin typeface="Barlow Medium Bold"/>
              </a:rPr>
              <a:t>to teach others.”      (2 Tim 2:2 NIV)</a:t>
            </a:r>
          </a:p>
        </p:txBody>
      </p:sp>
      <p:sp>
        <p:nvSpPr>
          <p:cNvPr id="11" name="TextBox 11"/>
          <p:cNvSpPr txBox="1"/>
          <p:nvPr/>
        </p:nvSpPr>
        <p:spPr>
          <a:xfrm>
            <a:off x="10375645" y="2408685"/>
            <a:ext cx="3970226" cy="7104509"/>
          </a:xfrm>
          <a:prstGeom prst="rect">
            <a:avLst/>
          </a:prstGeom>
        </p:spPr>
        <p:txBody>
          <a:bodyPr lIns="0" tIns="0" rIns="0" bIns="0" rtlCol="0" anchor="t">
            <a:spAutoFit/>
          </a:bodyPr>
          <a:lstStyle/>
          <a:p>
            <a:pPr>
              <a:lnSpc>
                <a:spcPts val="5599"/>
              </a:lnSpc>
            </a:pPr>
            <a:r>
              <a:rPr lang="en-US" sz="4000" dirty="0">
                <a:solidFill>
                  <a:srgbClr val="809239"/>
                </a:solidFill>
                <a:latin typeface="Tabac Big Sans Bold"/>
              </a:rPr>
              <a:t>1. </a:t>
            </a:r>
            <a:r>
              <a:rPr lang="en-US" sz="4000" dirty="0" err="1">
                <a:solidFill>
                  <a:srgbClr val="809239"/>
                </a:solidFill>
                <a:latin typeface="Tabac Big Sans Bold"/>
              </a:rPr>
              <a:t>Jésus</a:t>
            </a:r>
            <a:endParaRPr lang="en-US" sz="4000" dirty="0">
              <a:solidFill>
                <a:srgbClr val="809239"/>
              </a:solidFill>
              <a:latin typeface="Tabac Big Sans Bold"/>
            </a:endParaRPr>
          </a:p>
          <a:p>
            <a:pPr>
              <a:lnSpc>
                <a:spcPts val="5599"/>
              </a:lnSpc>
            </a:pPr>
            <a:r>
              <a:rPr lang="en-US" sz="4000" dirty="0">
                <a:solidFill>
                  <a:srgbClr val="809239"/>
                </a:solidFill>
                <a:latin typeface="Tabac Big Sans Bold"/>
              </a:rPr>
              <a:t>2. Pierre</a:t>
            </a:r>
          </a:p>
          <a:p>
            <a:pPr>
              <a:lnSpc>
                <a:spcPts val="5599"/>
              </a:lnSpc>
            </a:pPr>
            <a:r>
              <a:rPr lang="en-US" sz="4000" dirty="0">
                <a:solidFill>
                  <a:srgbClr val="809239"/>
                </a:solidFill>
                <a:latin typeface="Tabac Big Sans Bold"/>
              </a:rPr>
              <a:t>3. Barnabas  </a:t>
            </a:r>
          </a:p>
          <a:p>
            <a:pPr>
              <a:lnSpc>
                <a:spcPts val="5599"/>
              </a:lnSpc>
            </a:pPr>
            <a:r>
              <a:rPr lang="en-US" sz="4000" dirty="0">
                <a:solidFill>
                  <a:srgbClr val="809239"/>
                </a:solidFill>
                <a:latin typeface="Tabac Big Sans Bold"/>
              </a:rPr>
              <a:t>4. Paul</a:t>
            </a:r>
          </a:p>
          <a:p>
            <a:pPr>
              <a:lnSpc>
                <a:spcPts val="5599"/>
              </a:lnSpc>
            </a:pPr>
            <a:r>
              <a:rPr lang="en-US" sz="4000" dirty="0">
                <a:solidFill>
                  <a:srgbClr val="809239"/>
                </a:solidFill>
                <a:latin typeface="Tabac Big Sans Bold"/>
              </a:rPr>
              <a:t>5. </a:t>
            </a:r>
            <a:r>
              <a:rPr lang="en-US" sz="4000" dirty="0" err="1">
                <a:solidFill>
                  <a:srgbClr val="809239"/>
                </a:solidFill>
                <a:latin typeface="Tabac Big Sans Bold"/>
              </a:rPr>
              <a:t>Timothée</a:t>
            </a:r>
            <a:endParaRPr lang="en-US" sz="4000" dirty="0">
              <a:solidFill>
                <a:srgbClr val="809239"/>
              </a:solidFill>
              <a:latin typeface="Tabac Big Sans Bold"/>
            </a:endParaRPr>
          </a:p>
          <a:p>
            <a:pPr>
              <a:lnSpc>
                <a:spcPts val="5599"/>
              </a:lnSpc>
            </a:pPr>
            <a:r>
              <a:rPr lang="en-US" sz="4000" dirty="0">
                <a:solidFill>
                  <a:srgbClr val="809239"/>
                </a:solidFill>
                <a:latin typeface="Tabac Big Sans Bold"/>
              </a:rPr>
              <a:t>6.“Des gens </a:t>
            </a:r>
            <a:r>
              <a:rPr lang="en-US" sz="4000" dirty="0" err="1">
                <a:solidFill>
                  <a:srgbClr val="809239"/>
                </a:solidFill>
                <a:latin typeface="Tabac Big Sans Bold"/>
              </a:rPr>
              <a:t>fidèles</a:t>
            </a:r>
            <a:r>
              <a:rPr lang="en-US" sz="4000" dirty="0">
                <a:solidFill>
                  <a:srgbClr val="809239"/>
                </a:solidFill>
                <a:latin typeface="Tabac Big Sans Bold"/>
              </a:rPr>
              <a:t>”</a:t>
            </a:r>
          </a:p>
          <a:p>
            <a:pPr>
              <a:lnSpc>
                <a:spcPts val="5599"/>
              </a:lnSpc>
            </a:pPr>
            <a:r>
              <a:rPr lang="en-US" sz="4000" dirty="0">
                <a:solidFill>
                  <a:srgbClr val="809239"/>
                </a:solidFill>
                <a:latin typeface="Tabac Big Sans Bold"/>
              </a:rPr>
              <a:t>7. </a:t>
            </a:r>
            <a:r>
              <a:rPr lang="en-US" sz="4000" dirty="0" err="1">
                <a:solidFill>
                  <a:srgbClr val="809239"/>
                </a:solidFill>
                <a:latin typeface="Tabac Big Sans Bold"/>
              </a:rPr>
              <a:t>Capables</a:t>
            </a:r>
            <a:endParaRPr lang="en-US" sz="4000" dirty="0">
              <a:solidFill>
                <a:srgbClr val="809239"/>
              </a:solidFill>
              <a:latin typeface="Tabac Big Sans Bold"/>
            </a:endParaRPr>
          </a:p>
          <a:p>
            <a:pPr>
              <a:lnSpc>
                <a:spcPts val="5600"/>
              </a:lnSpc>
              <a:spcBef>
                <a:spcPct val="0"/>
              </a:spcBef>
            </a:pPr>
            <a:r>
              <a:rPr lang="en-US" sz="4000" dirty="0" err="1">
                <a:solidFill>
                  <a:srgbClr val="809239"/>
                </a:solidFill>
                <a:latin typeface="Tabac Big Sans Bold"/>
              </a:rPr>
              <a:t>d’enseigner</a:t>
            </a:r>
            <a:r>
              <a:rPr lang="en-US" sz="4000" dirty="0">
                <a:solidFill>
                  <a:srgbClr val="809239"/>
                </a:solidFill>
                <a:latin typeface="Tabac Big Sans Bold"/>
              </a:rPr>
              <a:t> aux </a:t>
            </a:r>
            <a:r>
              <a:rPr lang="en-US" sz="4000" dirty="0" err="1">
                <a:solidFill>
                  <a:srgbClr val="809239"/>
                </a:solidFill>
                <a:latin typeface="Tabac Big Sans Bold"/>
              </a:rPr>
              <a:t>autres</a:t>
            </a:r>
            <a:r>
              <a:rPr lang="en-US" sz="4000" dirty="0">
                <a:solidFill>
                  <a:srgbClr val="809239"/>
                </a:solidFill>
                <a:latin typeface="Tabac Big Sans Bold"/>
              </a:rPr>
              <a:t>.” (2 Tim 2:2)</a:t>
            </a:r>
          </a:p>
        </p:txBody>
      </p:sp>
      <p:pic>
        <p:nvPicPr>
          <p:cNvPr id="12" name="Picture 12"/>
          <p:cNvPicPr>
            <a:picLocks noChangeAspect="1"/>
          </p:cNvPicPr>
          <p:nvPr/>
        </p:nvPicPr>
        <p:blipFill>
          <a:blip r:embed="rId4"/>
          <a:srcRect/>
          <a:stretch>
            <a:fillRect/>
          </a:stretch>
        </p:blipFill>
        <p:spPr>
          <a:xfrm>
            <a:off x="15880449" y="430109"/>
            <a:ext cx="1992639" cy="1992639"/>
          </a:xfrm>
          <a:prstGeom prst="rect">
            <a:avLst/>
          </a:prstGeom>
        </p:spPr>
      </p:pic>
      <p:sp>
        <p:nvSpPr>
          <p:cNvPr id="13" name="TextBox 13"/>
          <p:cNvSpPr txBox="1"/>
          <p:nvPr/>
        </p:nvSpPr>
        <p:spPr>
          <a:xfrm>
            <a:off x="735825" y="895350"/>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14" name="TextBox 14"/>
          <p:cNvSpPr txBox="1"/>
          <p:nvPr/>
        </p:nvSpPr>
        <p:spPr>
          <a:xfrm>
            <a:off x="5586532" y="1036955"/>
            <a:ext cx="3704658"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006B70"/>
                </a:solidFill>
                <a:latin typeface="Barlow Medium Bold"/>
              </a:rPr>
              <a:t>Mentorship</a:t>
            </a:r>
          </a:p>
        </p:txBody>
      </p:sp>
      <p:sp>
        <p:nvSpPr>
          <p:cNvPr id="15" name="TextBox 15"/>
          <p:cNvSpPr txBox="1"/>
          <p:nvPr/>
        </p:nvSpPr>
        <p:spPr>
          <a:xfrm>
            <a:off x="10133412" y="932180"/>
            <a:ext cx="2744388" cy="893834"/>
          </a:xfrm>
          <a:prstGeom prst="rect">
            <a:avLst/>
          </a:prstGeom>
        </p:spPr>
        <p:txBody>
          <a:bodyPr wrap="square" lIns="0" tIns="0" rIns="0" bIns="0" rtlCol="0" anchor="t">
            <a:spAutoFit/>
          </a:bodyPr>
          <a:lstStyle/>
          <a:p>
            <a:pPr algn="ctr">
              <a:lnSpc>
                <a:spcPts val="7839"/>
              </a:lnSpc>
              <a:spcBef>
                <a:spcPct val="0"/>
              </a:spcBef>
            </a:pPr>
            <a:r>
              <a:rPr lang="en-US" sz="5600" dirty="0" err="1">
                <a:solidFill>
                  <a:srgbClr val="809239"/>
                </a:solidFill>
                <a:latin typeface="Tabac Big Sans Bold"/>
              </a:rPr>
              <a:t>Mentorat</a:t>
            </a:r>
            <a:endParaRPr lang="en-US" sz="5600" dirty="0">
              <a:solidFill>
                <a:srgbClr val="809239"/>
              </a:solidFill>
              <a:latin typeface="Tabac Big Sans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pic>
        <p:nvPicPr>
          <p:cNvPr id="3" name="Picture 3"/>
          <p:cNvPicPr>
            <a:picLocks noChangeAspect="1"/>
          </p:cNvPicPr>
          <p:nvPr/>
        </p:nvPicPr>
        <p:blipFill>
          <a:blip r:embed="rId4"/>
          <a:srcRect/>
          <a:stretch>
            <a:fillRect/>
          </a:stretch>
        </p:blipFill>
        <p:spPr>
          <a:xfrm>
            <a:off x="15880449" y="430109"/>
            <a:ext cx="1992639" cy="1992639"/>
          </a:xfrm>
          <a:prstGeom prst="rect">
            <a:avLst/>
          </a:prstGeom>
        </p:spPr>
      </p:pic>
      <p:pic>
        <p:nvPicPr>
          <p:cNvPr id="4" name="Picture 4"/>
          <p:cNvPicPr>
            <a:picLocks noChangeAspect="1"/>
          </p:cNvPicPr>
          <p:nvPr/>
        </p:nvPicPr>
        <p:blipFill>
          <a:blip r:embed="rId5"/>
          <a:srcRect/>
          <a:stretch>
            <a:fillRect/>
          </a:stretch>
        </p:blipFill>
        <p:spPr>
          <a:xfrm>
            <a:off x="735825" y="2106018"/>
            <a:ext cx="12738143" cy="7961339"/>
          </a:xfrm>
          <a:prstGeom prst="rect">
            <a:avLst/>
          </a:prstGeom>
        </p:spPr>
      </p:pic>
      <p:sp>
        <p:nvSpPr>
          <p:cNvPr id="5" name="TextBox 5"/>
          <p:cNvSpPr txBox="1"/>
          <p:nvPr/>
        </p:nvSpPr>
        <p:spPr>
          <a:xfrm>
            <a:off x="735825" y="971550"/>
            <a:ext cx="3956979" cy="984885"/>
          </a:xfrm>
          <a:prstGeom prst="rect">
            <a:avLst/>
          </a:prstGeom>
        </p:spPr>
        <p:txBody>
          <a:bodyPr lIns="0" tIns="0" rIns="0" bIns="0" rtlCol="0" anchor="t">
            <a:spAutoFit/>
          </a:bodyPr>
          <a:lstStyle/>
          <a:p>
            <a:pPr algn="ctr">
              <a:spcBef>
                <a:spcPct val="0"/>
              </a:spcBef>
            </a:pPr>
            <a:r>
              <a:rPr lang="en-US" sz="3200" dirty="0">
                <a:solidFill>
                  <a:srgbClr val="737373"/>
                </a:solidFill>
                <a:latin typeface="Barlow Bold Bold"/>
              </a:rPr>
              <a:t>Mentoreo</a:t>
            </a:r>
          </a:p>
          <a:p>
            <a:pPr algn="ctr">
              <a:spcBef>
                <a:spcPct val="0"/>
              </a:spcBef>
            </a:pPr>
            <a:r>
              <a:rPr lang="en-US" sz="3200" dirty="0">
                <a:solidFill>
                  <a:srgbClr val="737373"/>
                </a:solidFill>
                <a:latin typeface="Barlow Bold Bold"/>
              </a:rPr>
              <a:t>Amplio &amp; Profundo</a:t>
            </a:r>
          </a:p>
        </p:txBody>
      </p:sp>
      <p:sp>
        <p:nvSpPr>
          <p:cNvPr id="6" name="TextBox 6"/>
          <p:cNvSpPr txBox="1"/>
          <p:nvPr/>
        </p:nvSpPr>
        <p:spPr>
          <a:xfrm>
            <a:off x="5156328" y="1012190"/>
            <a:ext cx="4352330" cy="984885"/>
          </a:xfrm>
          <a:prstGeom prst="rect">
            <a:avLst/>
          </a:prstGeom>
        </p:spPr>
        <p:txBody>
          <a:bodyPr lIns="0" tIns="0" rIns="0" bIns="0" rtlCol="0" anchor="t">
            <a:spAutoFit/>
          </a:bodyPr>
          <a:lstStyle/>
          <a:p>
            <a:pPr algn="ctr">
              <a:spcBef>
                <a:spcPct val="0"/>
              </a:spcBef>
            </a:pPr>
            <a:r>
              <a:rPr lang="en-US" sz="3200" dirty="0">
                <a:solidFill>
                  <a:srgbClr val="006B70"/>
                </a:solidFill>
                <a:latin typeface="Barlow Medium Bold"/>
              </a:rPr>
              <a:t>Deep &amp; Wide</a:t>
            </a:r>
          </a:p>
          <a:p>
            <a:pPr algn="ctr">
              <a:spcBef>
                <a:spcPct val="0"/>
              </a:spcBef>
            </a:pPr>
            <a:r>
              <a:rPr lang="en-US" sz="3200" dirty="0">
                <a:solidFill>
                  <a:srgbClr val="006B70"/>
                </a:solidFill>
                <a:latin typeface="Barlow Medium Bold"/>
              </a:rPr>
              <a:t>Mentorship</a:t>
            </a:r>
          </a:p>
        </p:txBody>
      </p:sp>
      <p:sp>
        <p:nvSpPr>
          <p:cNvPr id="7" name="TextBox 7"/>
          <p:cNvSpPr txBox="1"/>
          <p:nvPr/>
        </p:nvSpPr>
        <p:spPr>
          <a:xfrm>
            <a:off x="10133412" y="932180"/>
            <a:ext cx="4954188" cy="984885"/>
          </a:xfrm>
          <a:prstGeom prst="rect">
            <a:avLst/>
          </a:prstGeom>
        </p:spPr>
        <p:txBody>
          <a:bodyPr wrap="square" lIns="0" tIns="0" rIns="0" bIns="0" rtlCol="0" anchor="t">
            <a:spAutoFit/>
          </a:bodyPr>
          <a:lstStyle/>
          <a:p>
            <a:pPr algn="ctr">
              <a:spcBef>
                <a:spcPct val="0"/>
              </a:spcBef>
            </a:pPr>
            <a:r>
              <a:rPr lang="en-US" sz="3200" dirty="0" err="1">
                <a:solidFill>
                  <a:srgbClr val="809239"/>
                </a:solidFill>
                <a:latin typeface="Tabac Big Sans Bold"/>
              </a:rPr>
              <a:t>Mentorat</a:t>
            </a:r>
            <a:endParaRPr lang="en-US" sz="3200" dirty="0">
              <a:solidFill>
                <a:srgbClr val="809239"/>
              </a:solidFill>
              <a:latin typeface="Tabac Big Sans Bold"/>
            </a:endParaRPr>
          </a:p>
          <a:p>
            <a:pPr algn="ctr">
              <a:spcBef>
                <a:spcPct val="0"/>
              </a:spcBef>
            </a:pPr>
            <a:r>
              <a:rPr lang="en-US" sz="3200" dirty="0">
                <a:solidFill>
                  <a:srgbClr val="809239"/>
                </a:solidFill>
                <a:latin typeface="Tabac Big Sans Bold"/>
              </a:rPr>
              <a:t>profonde et large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0598" flipH="1">
            <a:off x="261602" y="4296397"/>
            <a:ext cx="12045623" cy="10051993"/>
          </a:xfrm>
          <a:prstGeom prst="rect">
            <a:avLst/>
          </a:prstGeom>
        </p:spPr>
      </p:pic>
      <p:pic>
        <p:nvPicPr>
          <p:cNvPr id="3" name="Picture 3"/>
          <p:cNvPicPr>
            <a:picLocks noChangeAspect="1"/>
          </p:cNvPicPr>
          <p:nvPr/>
        </p:nvPicPr>
        <p:blipFill>
          <a:blip r:embed="rId4"/>
          <a:srcRect/>
          <a:stretch>
            <a:fillRect/>
          </a:stretch>
        </p:blipFill>
        <p:spPr>
          <a:xfrm>
            <a:off x="15710592" y="967423"/>
            <a:ext cx="1992639" cy="1992639"/>
          </a:xfrm>
          <a:prstGeom prst="rect">
            <a:avLst/>
          </a:prstGeom>
        </p:spPr>
      </p:pic>
      <p:pic>
        <p:nvPicPr>
          <p:cNvPr id="4" name="Picture 4"/>
          <p:cNvPicPr>
            <a:picLocks noChangeAspect="1"/>
          </p:cNvPicPr>
          <p:nvPr/>
        </p:nvPicPr>
        <p:blipFill>
          <a:blip r:embed="rId5"/>
          <a:srcRect/>
          <a:stretch>
            <a:fillRect/>
          </a:stretch>
        </p:blipFill>
        <p:spPr>
          <a:xfrm>
            <a:off x="12310152" y="1877060"/>
            <a:ext cx="6449890" cy="9674836"/>
          </a:xfrm>
          <a:prstGeom prst="rect">
            <a:avLst/>
          </a:prstGeom>
        </p:spPr>
      </p:pic>
      <p:sp>
        <p:nvSpPr>
          <p:cNvPr id="5" name="TextBox 5"/>
          <p:cNvSpPr txBox="1"/>
          <p:nvPr/>
        </p:nvSpPr>
        <p:spPr>
          <a:xfrm>
            <a:off x="735825" y="933450"/>
            <a:ext cx="3956979" cy="821055"/>
          </a:xfrm>
          <a:prstGeom prst="rect">
            <a:avLst/>
          </a:prstGeom>
        </p:spPr>
        <p:txBody>
          <a:bodyPr lIns="0" tIns="0" rIns="0" bIns="0" rtlCol="0" anchor="t">
            <a:spAutoFit/>
          </a:bodyPr>
          <a:lstStyle/>
          <a:p>
            <a:pPr algn="ctr">
              <a:lnSpc>
                <a:spcPts val="6719"/>
              </a:lnSpc>
              <a:spcBef>
                <a:spcPct val="0"/>
              </a:spcBef>
            </a:pPr>
            <a:r>
              <a:rPr lang="en-US" sz="4800">
                <a:solidFill>
                  <a:srgbClr val="737373"/>
                </a:solidFill>
                <a:latin typeface="Barlow Bold Bold"/>
              </a:rPr>
              <a:t>Multiplicación</a:t>
            </a:r>
          </a:p>
        </p:txBody>
      </p:sp>
      <p:sp>
        <p:nvSpPr>
          <p:cNvPr id="6" name="TextBox 6"/>
          <p:cNvSpPr txBox="1"/>
          <p:nvPr/>
        </p:nvSpPr>
        <p:spPr>
          <a:xfrm>
            <a:off x="5213999" y="853122"/>
            <a:ext cx="4682106"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Multiplication</a:t>
            </a:r>
          </a:p>
        </p:txBody>
      </p:sp>
      <p:sp>
        <p:nvSpPr>
          <p:cNvPr id="7" name="TextBox 7"/>
          <p:cNvSpPr txBox="1"/>
          <p:nvPr/>
        </p:nvSpPr>
        <p:spPr>
          <a:xfrm>
            <a:off x="9937394" y="809625"/>
            <a:ext cx="4159606"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Multiplication</a:t>
            </a:r>
          </a:p>
        </p:txBody>
      </p:sp>
      <p:sp>
        <p:nvSpPr>
          <p:cNvPr id="8" name="TextBox 8"/>
          <p:cNvSpPr txBox="1"/>
          <p:nvPr/>
        </p:nvSpPr>
        <p:spPr>
          <a:xfrm>
            <a:off x="735825" y="2266124"/>
            <a:ext cx="3956979" cy="2785745"/>
          </a:xfrm>
          <a:prstGeom prst="rect">
            <a:avLst/>
          </a:prstGeom>
        </p:spPr>
        <p:txBody>
          <a:bodyPr lIns="0" tIns="0" rIns="0" bIns="0" rtlCol="0" anchor="t">
            <a:spAutoFit/>
          </a:bodyPr>
          <a:lstStyle/>
          <a:p>
            <a:pPr algn="ctr">
              <a:lnSpc>
                <a:spcPts val="4480"/>
              </a:lnSpc>
              <a:spcBef>
                <a:spcPct val="0"/>
              </a:spcBef>
            </a:pPr>
            <a:r>
              <a:rPr lang="en-US" sz="3200" dirty="0">
                <a:solidFill>
                  <a:srgbClr val="737373"/>
                </a:solidFill>
                <a:latin typeface="Barlow Bold Bold"/>
              </a:rPr>
              <a:t>Si </a:t>
            </a:r>
            <a:r>
              <a:rPr lang="en-US" sz="3200" dirty="0" err="1">
                <a:solidFill>
                  <a:srgbClr val="737373"/>
                </a:solidFill>
                <a:latin typeface="Arimo Bold"/>
              </a:rPr>
              <a:t>p</a:t>
            </a:r>
            <a:r>
              <a:rPr lang="en-US" sz="3200" dirty="0" err="1">
                <a:solidFill>
                  <a:srgbClr val="737373"/>
                </a:solidFill>
                <a:latin typeface="Barlow Bold Bold"/>
              </a:rPr>
              <a:t>udiera</a:t>
            </a:r>
            <a:r>
              <a:rPr lang="en-US" sz="3200" dirty="0">
                <a:solidFill>
                  <a:srgbClr val="737373"/>
                </a:solidFill>
                <a:latin typeface="Barlow Bold Bold"/>
              </a:rPr>
              <a:t> </a:t>
            </a:r>
            <a:r>
              <a:rPr lang="en-US" sz="3200" dirty="0" err="1">
                <a:solidFill>
                  <a:srgbClr val="737373"/>
                </a:solidFill>
                <a:latin typeface="Barlow Bold Bold"/>
              </a:rPr>
              <a:t>doblar</a:t>
            </a:r>
            <a:r>
              <a:rPr lang="en-US" sz="3200" dirty="0">
                <a:solidFill>
                  <a:srgbClr val="737373"/>
                </a:solidFill>
                <a:latin typeface="Barlow Bold Bold"/>
              </a:rPr>
              <a:t> una hoja de </a:t>
            </a:r>
            <a:r>
              <a:rPr lang="en-US" sz="3200" dirty="0" err="1">
                <a:solidFill>
                  <a:srgbClr val="737373"/>
                </a:solidFill>
                <a:latin typeface="Barlow Bold Bold"/>
              </a:rPr>
              <a:t>papel</a:t>
            </a:r>
            <a:r>
              <a:rPr lang="en-US" sz="3200" dirty="0">
                <a:solidFill>
                  <a:srgbClr val="737373"/>
                </a:solidFill>
                <a:latin typeface="Barlow Bold Bold"/>
              </a:rPr>
              <a:t> 50 </a:t>
            </a:r>
            <a:r>
              <a:rPr lang="en-US" sz="3200" dirty="0" err="1">
                <a:solidFill>
                  <a:srgbClr val="737373"/>
                </a:solidFill>
                <a:latin typeface="Barlow Bold Bold"/>
              </a:rPr>
              <a:t>veces</a:t>
            </a:r>
            <a:r>
              <a:rPr lang="en-US" sz="3200" dirty="0">
                <a:solidFill>
                  <a:srgbClr val="737373"/>
                </a:solidFill>
                <a:latin typeface="Barlow Bold Bold"/>
              </a:rPr>
              <a:t>, ¿</a:t>
            </a:r>
            <a:r>
              <a:rPr lang="en-US" sz="3200" dirty="0" err="1">
                <a:solidFill>
                  <a:srgbClr val="737373"/>
                </a:solidFill>
                <a:latin typeface="Barlow Bold Bold"/>
              </a:rPr>
              <a:t>qué</a:t>
            </a:r>
            <a:r>
              <a:rPr lang="en-US" sz="3200" dirty="0">
                <a:solidFill>
                  <a:srgbClr val="737373"/>
                </a:solidFill>
                <a:latin typeface="Barlow Bold Bold"/>
              </a:rPr>
              <a:t> </a:t>
            </a:r>
            <a:r>
              <a:rPr lang="en-US" sz="3200" dirty="0" err="1">
                <a:solidFill>
                  <a:srgbClr val="737373"/>
                </a:solidFill>
                <a:latin typeface="Barlow Bold Bold"/>
              </a:rPr>
              <a:t>altura</a:t>
            </a:r>
            <a:r>
              <a:rPr lang="en-US" sz="3200" dirty="0">
                <a:solidFill>
                  <a:srgbClr val="737373"/>
                </a:solidFill>
                <a:latin typeface="Barlow Bold Bold"/>
              </a:rPr>
              <a:t> </a:t>
            </a:r>
            <a:r>
              <a:rPr lang="en-US" sz="3200" dirty="0" err="1">
                <a:solidFill>
                  <a:srgbClr val="737373"/>
                </a:solidFill>
                <a:latin typeface="Barlow Bold Bold"/>
              </a:rPr>
              <a:t>tendría</a:t>
            </a:r>
            <a:r>
              <a:rPr lang="en-US" sz="3200" dirty="0">
                <a:solidFill>
                  <a:srgbClr val="737373"/>
                </a:solidFill>
                <a:latin typeface="Barlow Bold Bold"/>
              </a:rPr>
              <a:t> la pila de</a:t>
            </a:r>
          </a:p>
          <a:p>
            <a:pPr algn="ctr">
              <a:lnSpc>
                <a:spcPts val="4480"/>
              </a:lnSpc>
              <a:spcBef>
                <a:spcPct val="0"/>
              </a:spcBef>
            </a:pPr>
            <a:r>
              <a:rPr lang="en-US" sz="3200" dirty="0" err="1">
                <a:solidFill>
                  <a:srgbClr val="737373"/>
                </a:solidFill>
                <a:latin typeface="Barlow Bold Bold"/>
              </a:rPr>
              <a:t>papel</a:t>
            </a:r>
            <a:r>
              <a:rPr lang="en-US" sz="3200" dirty="0">
                <a:solidFill>
                  <a:srgbClr val="737373"/>
                </a:solidFill>
                <a:latin typeface="Barlow Bold Bold"/>
              </a:rPr>
              <a:t>?</a:t>
            </a:r>
          </a:p>
        </p:txBody>
      </p:sp>
      <p:sp>
        <p:nvSpPr>
          <p:cNvPr id="9" name="TextBox 9"/>
          <p:cNvSpPr txBox="1"/>
          <p:nvPr/>
        </p:nvSpPr>
        <p:spPr>
          <a:xfrm>
            <a:off x="5213999" y="2266124"/>
            <a:ext cx="3956979" cy="2246128"/>
          </a:xfrm>
          <a:prstGeom prst="rect">
            <a:avLst/>
          </a:prstGeom>
        </p:spPr>
        <p:txBody>
          <a:bodyPr lIns="0" tIns="0" rIns="0" bIns="0" rtlCol="0" anchor="t">
            <a:spAutoFit/>
          </a:bodyPr>
          <a:lstStyle/>
          <a:p>
            <a:pPr algn="ctr">
              <a:lnSpc>
                <a:spcPts val="4480"/>
              </a:lnSpc>
              <a:spcBef>
                <a:spcPct val="0"/>
              </a:spcBef>
            </a:pPr>
            <a:r>
              <a:rPr lang="en-US" sz="3200" dirty="0">
                <a:solidFill>
                  <a:srgbClr val="006B70"/>
                </a:solidFill>
                <a:latin typeface="Barlow Medium Bold"/>
              </a:rPr>
              <a:t>If you fold a piece of paper 50 times, how tall will the stack of paper be?</a:t>
            </a:r>
          </a:p>
        </p:txBody>
      </p:sp>
      <p:sp>
        <p:nvSpPr>
          <p:cNvPr id="10" name="TextBox 10"/>
          <p:cNvSpPr txBox="1"/>
          <p:nvPr/>
        </p:nvSpPr>
        <p:spPr>
          <a:xfrm>
            <a:off x="9840985" y="2199449"/>
            <a:ext cx="3956979" cy="2290445"/>
          </a:xfrm>
          <a:prstGeom prst="rect">
            <a:avLst/>
          </a:prstGeom>
        </p:spPr>
        <p:txBody>
          <a:bodyPr lIns="0" tIns="0" rIns="0" bIns="0" rtlCol="0" anchor="t">
            <a:spAutoFit/>
          </a:bodyPr>
          <a:lstStyle/>
          <a:p>
            <a:pPr algn="ctr">
              <a:lnSpc>
                <a:spcPts val="4480"/>
              </a:lnSpc>
              <a:spcBef>
                <a:spcPct val="0"/>
              </a:spcBef>
            </a:pPr>
            <a:r>
              <a:rPr lang="en-US" sz="3200" dirty="0">
                <a:solidFill>
                  <a:srgbClr val="809239"/>
                </a:solidFill>
                <a:latin typeface="Tabac Big Sans Bold"/>
              </a:rPr>
              <a:t>Si </a:t>
            </a:r>
            <a:r>
              <a:rPr lang="en-US" sz="3200" dirty="0" err="1">
                <a:solidFill>
                  <a:srgbClr val="809239"/>
                </a:solidFill>
                <a:latin typeface="Tabac Big Sans Bold"/>
              </a:rPr>
              <a:t>vous</a:t>
            </a:r>
            <a:r>
              <a:rPr lang="en-US" sz="3200" dirty="0">
                <a:solidFill>
                  <a:srgbClr val="809239"/>
                </a:solidFill>
                <a:latin typeface="Tabac Big Sans Bold"/>
              </a:rPr>
              <a:t> </a:t>
            </a:r>
            <a:r>
              <a:rPr lang="en-US" sz="3200" dirty="0" err="1">
                <a:solidFill>
                  <a:srgbClr val="809239"/>
                </a:solidFill>
                <a:latin typeface="Tabac Big Sans Bold"/>
              </a:rPr>
              <a:t>pliez</a:t>
            </a:r>
            <a:r>
              <a:rPr lang="en-US" sz="3200" dirty="0">
                <a:solidFill>
                  <a:srgbClr val="809239"/>
                </a:solidFill>
                <a:latin typeface="Tabac Big Sans Bold"/>
              </a:rPr>
              <a:t> un morceau de papier 50 </a:t>
            </a:r>
            <a:r>
              <a:rPr lang="en-US" sz="3200" dirty="0" err="1">
                <a:solidFill>
                  <a:srgbClr val="809239"/>
                </a:solidFill>
                <a:latin typeface="Tabac Big Sans Bold"/>
              </a:rPr>
              <a:t>fois</a:t>
            </a:r>
            <a:r>
              <a:rPr lang="en-US" sz="3200" dirty="0">
                <a:solidFill>
                  <a:srgbClr val="809239"/>
                </a:solidFill>
                <a:latin typeface="Tabac Big Sans Bold"/>
              </a:rPr>
              <a:t>, quelle sera la hauteur de la pile?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0598" flipH="1">
            <a:off x="304066" y="5117375"/>
            <a:ext cx="12045623" cy="10051993"/>
          </a:xfrm>
          <a:prstGeom prst="rect">
            <a:avLst/>
          </a:prstGeom>
        </p:spPr>
      </p:pic>
      <p:pic>
        <p:nvPicPr>
          <p:cNvPr id="3" name="Picture 3"/>
          <p:cNvPicPr>
            <a:picLocks noChangeAspect="1"/>
          </p:cNvPicPr>
          <p:nvPr/>
        </p:nvPicPr>
        <p:blipFill>
          <a:blip r:embed="rId4"/>
          <a:srcRect/>
          <a:stretch>
            <a:fillRect/>
          </a:stretch>
        </p:blipFill>
        <p:spPr>
          <a:xfrm>
            <a:off x="15710592" y="967423"/>
            <a:ext cx="1992639" cy="1992639"/>
          </a:xfrm>
          <a:prstGeom prst="rect">
            <a:avLst/>
          </a:prstGeom>
        </p:spPr>
      </p:pic>
      <p:sp>
        <p:nvSpPr>
          <p:cNvPr id="4" name="TextBox 4"/>
          <p:cNvSpPr txBox="1"/>
          <p:nvPr/>
        </p:nvSpPr>
        <p:spPr>
          <a:xfrm>
            <a:off x="735825" y="933450"/>
            <a:ext cx="4058327" cy="767518"/>
          </a:xfrm>
          <a:prstGeom prst="rect">
            <a:avLst/>
          </a:prstGeom>
        </p:spPr>
        <p:txBody>
          <a:bodyPr wrap="square" lIns="0" tIns="0" rIns="0" bIns="0" rtlCol="0" anchor="t">
            <a:spAutoFit/>
          </a:bodyPr>
          <a:lstStyle/>
          <a:p>
            <a:pPr algn="ctr">
              <a:lnSpc>
                <a:spcPts val="6719"/>
              </a:lnSpc>
              <a:spcBef>
                <a:spcPct val="0"/>
              </a:spcBef>
            </a:pPr>
            <a:r>
              <a:rPr lang="en-US" sz="4800" dirty="0" err="1">
                <a:solidFill>
                  <a:srgbClr val="737373"/>
                </a:solidFill>
                <a:latin typeface="Barlow Bold Bold"/>
              </a:rPr>
              <a:t>Multiplicación</a:t>
            </a:r>
            <a:endParaRPr lang="en-US" sz="4800" dirty="0">
              <a:solidFill>
                <a:srgbClr val="737373"/>
              </a:solidFill>
              <a:latin typeface="Barlow Bold Bold"/>
            </a:endParaRPr>
          </a:p>
        </p:txBody>
      </p:sp>
      <p:sp>
        <p:nvSpPr>
          <p:cNvPr id="5" name="TextBox 5"/>
          <p:cNvSpPr txBox="1"/>
          <p:nvPr/>
        </p:nvSpPr>
        <p:spPr>
          <a:xfrm>
            <a:off x="5213998" y="853122"/>
            <a:ext cx="4345507"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006B70"/>
                </a:solidFill>
                <a:latin typeface="Barlow Medium Bold"/>
              </a:rPr>
              <a:t>Multiplication</a:t>
            </a:r>
          </a:p>
        </p:txBody>
      </p:sp>
      <p:sp>
        <p:nvSpPr>
          <p:cNvPr id="6" name="TextBox 6"/>
          <p:cNvSpPr txBox="1"/>
          <p:nvPr/>
        </p:nvSpPr>
        <p:spPr>
          <a:xfrm>
            <a:off x="9937394" y="809625"/>
            <a:ext cx="4002012"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809239"/>
                </a:solidFill>
                <a:latin typeface="Tabac Big Sans Bold"/>
              </a:rPr>
              <a:t>Multiplication</a:t>
            </a:r>
          </a:p>
        </p:txBody>
      </p:sp>
      <p:sp>
        <p:nvSpPr>
          <p:cNvPr id="7" name="TextBox 7"/>
          <p:cNvSpPr txBox="1"/>
          <p:nvPr/>
        </p:nvSpPr>
        <p:spPr>
          <a:xfrm>
            <a:off x="735825" y="2266124"/>
            <a:ext cx="3956979" cy="3977371"/>
          </a:xfrm>
          <a:prstGeom prst="rect">
            <a:avLst/>
          </a:prstGeom>
        </p:spPr>
        <p:txBody>
          <a:bodyPr lIns="0" tIns="0" rIns="0" bIns="0" rtlCol="0" anchor="t">
            <a:spAutoFit/>
          </a:bodyPr>
          <a:lstStyle/>
          <a:p>
            <a:pPr marL="690881" lvl="1" indent="-345440">
              <a:lnSpc>
                <a:spcPts val="4480"/>
              </a:lnSpc>
              <a:spcBef>
                <a:spcPct val="0"/>
              </a:spcBef>
              <a:buFont typeface="Arial"/>
              <a:buChar char="•"/>
            </a:pPr>
            <a:r>
              <a:rPr lang="en-US" sz="3200" dirty="0">
                <a:solidFill>
                  <a:srgbClr val="737373"/>
                </a:solidFill>
                <a:latin typeface="Barlow Bold Bold"/>
              </a:rPr>
              <a:t>Si </a:t>
            </a:r>
            <a:r>
              <a:rPr lang="en-US" sz="3200" dirty="0" err="1">
                <a:solidFill>
                  <a:srgbClr val="737373"/>
                </a:solidFill>
                <a:latin typeface="Barlow Bold Bold"/>
              </a:rPr>
              <a:t>pudiera</a:t>
            </a:r>
            <a:r>
              <a:rPr lang="en-US" sz="3200" dirty="0">
                <a:solidFill>
                  <a:srgbClr val="737373"/>
                </a:solidFill>
                <a:latin typeface="Barlow Bold Bold"/>
              </a:rPr>
              <a:t> </a:t>
            </a:r>
            <a:r>
              <a:rPr lang="en-US" sz="3200" dirty="0" err="1">
                <a:solidFill>
                  <a:srgbClr val="737373"/>
                </a:solidFill>
                <a:latin typeface="Barlow Bold Bold"/>
              </a:rPr>
              <a:t>doblar</a:t>
            </a:r>
            <a:r>
              <a:rPr lang="en-US" sz="3200" dirty="0">
                <a:solidFill>
                  <a:srgbClr val="737373"/>
                </a:solidFill>
                <a:latin typeface="Barlow Bold Bold"/>
              </a:rPr>
              <a:t> una hoja de </a:t>
            </a:r>
            <a:r>
              <a:rPr lang="en-US" sz="3200" dirty="0" err="1">
                <a:solidFill>
                  <a:srgbClr val="737373"/>
                </a:solidFill>
                <a:latin typeface="Barlow Bold Bold"/>
              </a:rPr>
              <a:t>papel</a:t>
            </a:r>
            <a:r>
              <a:rPr lang="en-US" sz="3200" dirty="0">
                <a:solidFill>
                  <a:srgbClr val="737373"/>
                </a:solidFill>
                <a:latin typeface="Barlow Bold Bold"/>
              </a:rPr>
              <a:t> 50 </a:t>
            </a:r>
            <a:r>
              <a:rPr lang="en-US" sz="3200" dirty="0" err="1">
                <a:solidFill>
                  <a:srgbClr val="737373"/>
                </a:solidFill>
                <a:latin typeface="Barlow Bold Bold"/>
              </a:rPr>
              <a:t>veces</a:t>
            </a:r>
            <a:r>
              <a:rPr lang="en-US" sz="3200" dirty="0">
                <a:solidFill>
                  <a:srgbClr val="737373"/>
                </a:solidFill>
                <a:latin typeface="Barlow Bold Bold"/>
              </a:rPr>
              <a:t>, ¿</a:t>
            </a:r>
            <a:r>
              <a:rPr lang="en-US" sz="3200" dirty="0" err="1">
                <a:solidFill>
                  <a:srgbClr val="737373"/>
                </a:solidFill>
                <a:latin typeface="Barlow Bold Bold"/>
              </a:rPr>
              <a:t>qué</a:t>
            </a:r>
            <a:r>
              <a:rPr lang="en-US" sz="3200" dirty="0">
                <a:solidFill>
                  <a:srgbClr val="737373"/>
                </a:solidFill>
                <a:latin typeface="Barlow Bold Bold"/>
              </a:rPr>
              <a:t> </a:t>
            </a:r>
            <a:r>
              <a:rPr lang="en-US" sz="3200" dirty="0" err="1">
                <a:solidFill>
                  <a:srgbClr val="737373"/>
                </a:solidFill>
                <a:latin typeface="Barlow Bold Bold"/>
              </a:rPr>
              <a:t>altura</a:t>
            </a:r>
            <a:r>
              <a:rPr lang="en-US" sz="3200" dirty="0">
                <a:solidFill>
                  <a:srgbClr val="737373"/>
                </a:solidFill>
                <a:latin typeface="Barlow Bold Bold"/>
              </a:rPr>
              <a:t> </a:t>
            </a:r>
            <a:r>
              <a:rPr lang="en-US" sz="3200" dirty="0" err="1">
                <a:solidFill>
                  <a:srgbClr val="737373"/>
                </a:solidFill>
                <a:latin typeface="Barlow Bold Bold"/>
              </a:rPr>
              <a:t>tendría</a:t>
            </a:r>
            <a:r>
              <a:rPr lang="en-US" sz="3200" dirty="0">
                <a:solidFill>
                  <a:srgbClr val="737373"/>
                </a:solidFill>
                <a:latin typeface="Barlow Bold Bold"/>
              </a:rPr>
              <a:t> la pila de </a:t>
            </a:r>
            <a:r>
              <a:rPr lang="en-US" sz="3200" dirty="0" err="1">
                <a:solidFill>
                  <a:srgbClr val="737373"/>
                </a:solidFill>
                <a:latin typeface="Barlow Bold Bold"/>
              </a:rPr>
              <a:t>papel</a:t>
            </a:r>
            <a:r>
              <a:rPr lang="en-US" sz="3200" dirty="0">
                <a:solidFill>
                  <a:srgbClr val="737373"/>
                </a:solidFill>
                <a:latin typeface="Barlow Bold Bold"/>
              </a:rPr>
              <a:t>? </a:t>
            </a:r>
          </a:p>
          <a:p>
            <a:pPr marL="690881" lvl="1" indent="-345440">
              <a:lnSpc>
                <a:spcPts val="4480"/>
              </a:lnSpc>
              <a:buFont typeface="Arial"/>
              <a:buChar char="•"/>
            </a:pPr>
            <a:r>
              <a:rPr lang="en-US" sz="3200" dirty="0">
                <a:solidFill>
                  <a:srgbClr val="737373"/>
                </a:solidFill>
                <a:latin typeface="Barlow Bold Bold"/>
              </a:rPr>
              <a:t>¡Hasta la </a:t>
            </a:r>
            <a:r>
              <a:rPr lang="en-US" sz="3200" dirty="0" err="1">
                <a:solidFill>
                  <a:srgbClr val="737373"/>
                </a:solidFill>
                <a:latin typeface="Barlow Bold Bold"/>
              </a:rPr>
              <a:t>luna</a:t>
            </a:r>
            <a:r>
              <a:rPr lang="en-US" sz="3200" dirty="0">
                <a:solidFill>
                  <a:srgbClr val="737373"/>
                </a:solidFill>
                <a:latin typeface="Barlow Bold Bold"/>
              </a:rPr>
              <a:t> y </a:t>
            </a:r>
            <a:r>
              <a:rPr lang="en-US" sz="3200" dirty="0" err="1">
                <a:solidFill>
                  <a:srgbClr val="737373"/>
                </a:solidFill>
                <a:latin typeface="Barlow Bold Bold"/>
              </a:rPr>
              <a:t>más</a:t>
            </a:r>
            <a:r>
              <a:rPr lang="en-US" sz="3200" dirty="0">
                <a:solidFill>
                  <a:srgbClr val="737373"/>
                </a:solidFill>
                <a:latin typeface="Barlow Bold Bold"/>
              </a:rPr>
              <a:t> </a:t>
            </a:r>
            <a:r>
              <a:rPr lang="en-US" sz="3200" dirty="0" err="1">
                <a:solidFill>
                  <a:srgbClr val="737373"/>
                </a:solidFill>
                <a:latin typeface="Barlow Bold Bold"/>
              </a:rPr>
              <a:t>allá</a:t>
            </a:r>
            <a:r>
              <a:rPr lang="en-US" sz="3200" dirty="0">
                <a:solidFill>
                  <a:srgbClr val="737373"/>
                </a:solidFill>
                <a:latin typeface="Barlow Bold Bold"/>
              </a:rPr>
              <a:t>!</a:t>
            </a:r>
          </a:p>
        </p:txBody>
      </p:sp>
      <p:sp>
        <p:nvSpPr>
          <p:cNvPr id="8" name="TextBox 8"/>
          <p:cNvSpPr txBox="1"/>
          <p:nvPr/>
        </p:nvSpPr>
        <p:spPr>
          <a:xfrm>
            <a:off x="5213999" y="2266124"/>
            <a:ext cx="3956979" cy="3977371"/>
          </a:xfrm>
          <a:prstGeom prst="rect">
            <a:avLst/>
          </a:prstGeom>
        </p:spPr>
        <p:txBody>
          <a:bodyPr lIns="0" tIns="0" rIns="0" bIns="0" rtlCol="0" anchor="t">
            <a:spAutoFit/>
          </a:bodyPr>
          <a:lstStyle/>
          <a:p>
            <a:pPr marL="690880" lvl="1" indent="-345440">
              <a:lnSpc>
                <a:spcPts val="4480"/>
              </a:lnSpc>
              <a:buFont typeface="Arial"/>
              <a:buChar char="•"/>
            </a:pPr>
            <a:r>
              <a:rPr lang="en-US" sz="3200" dirty="0">
                <a:solidFill>
                  <a:srgbClr val="006B70"/>
                </a:solidFill>
                <a:latin typeface="Barlow Medium Bold"/>
              </a:rPr>
              <a:t>If you fold a piece of paper 50 times, how tall will the stack of paper be?</a:t>
            </a:r>
          </a:p>
          <a:p>
            <a:pPr marL="690881" lvl="1" indent="-345440">
              <a:lnSpc>
                <a:spcPts val="4480"/>
              </a:lnSpc>
              <a:buFont typeface="Arial"/>
              <a:buChar char="•"/>
            </a:pPr>
            <a:r>
              <a:rPr lang="en-US" sz="3200" dirty="0">
                <a:solidFill>
                  <a:srgbClr val="006B70"/>
                </a:solidFill>
                <a:latin typeface="Barlow Medium Bold"/>
              </a:rPr>
              <a:t>To the moon &amp; beyond!</a:t>
            </a:r>
          </a:p>
        </p:txBody>
      </p:sp>
      <p:sp>
        <p:nvSpPr>
          <p:cNvPr id="9" name="TextBox 9"/>
          <p:cNvSpPr txBox="1"/>
          <p:nvPr/>
        </p:nvSpPr>
        <p:spPr>
          <a:xfrm>
            <a:off x="9840985" y="2199449"/>
            <a:ext cx="3956979" cy="3977371"/>
          </a:xfrm>
          <a:prstGeom prst="rect">
            <a:avLst/>
          </a:prstGeom>
        </p:spPr>
        <p:txBody>
          <a:bodyPr lIns="0" tIns="0" rIns="0" bIns="0" rtlCol="0" anchor="t">
            <a:spAutoFit/>
          </a:bodyPr>
          <a:lstStyle/>
          <a:p>
            <a:pPr marL="690881" lvl="1" indent="-345440">
              <a:lnSpc>
                <a:spcPts val="4480"/>
              </a:lnSpc>
              <a:buFont typeface="Arial"/>
              <a:buChar char="•"/>
            </a:pPr>
            <a:r>
              <a:rPr lang="en-US" sz="3200" dirty="0">
                <a:solidFill>
                  <a:srgbClr val="809239"/>
                </a:solidFill>
                <a:latin typeface="Tabac Big Sans Bold"/>
              </a:rPr>
              <a:t>Si </a:t>
            </a:r>
            <a:r>
              <a:rPr lang="en-US" sz="3200" dirty="0" err="1">
                <a:solidFill>
                  <a:srgbClr val="809239"/>
                </a:solidFill>
                <a:latin typeface="Tabac Big Sans Bold"/>
              </a:rPr>
              <a:t>vous</a:t>
            </a:r>
            <a:r>
              <a:rPr lang="en-US" sz="3200" dirty="0">
                <a:solidFill>
                  <a:srgbClr val="809239"/>
                </a:solidFill>
                <a:latin typeface="Tabac Big Sans Bold"/>
              </a:rPr>
              <a:t> </a:t>
            </a:r>
            <a:r>
              <a:rPr lang="en-US" sz="3200" dirty="0" err="1">
                <a:solidFill>
                  <a:srgbClr val="809239"/>
                </a:solidFill>
                <a:latin typeface="Tabac Big Sans Bold"/>
              </a:rPr>
              <a:t>pliez</a:t>
            </a:r>
            <a:r>
              <a:rPr lang="en-US" sz="3200" dirty="0">
                <a:solidFill>
                  <a:srgbClr val="809239"/>
                </a:solidFill>
                <a:latin typeface="Tabac Big Sans Bold"/>
              </a:rPr>
              <a:t> un morceau de papier 50 </a:t>
            </a:r>
            <a:r>
              <a:rPr lang="en-US" sz="3200" dirty="0" err="1">
                <a:solidFill>
                  <a:srgbClr val="809239"/>
                </a:solidFill>
                <a:latin typeface="Tabac Big Sans Bold"/>
              </a:rPr>
              <a:t>fois</a:t>
            </a:r>
            <a:r>
              <a:rPr lang="en-US" sz="3200" dirty="0">
                <a:solidFill>
                  <a:srgbClr val="809239"/>
                </a:solidFill>
                <a:latin typeface="Tabac Big Sans Bold"/>
              </a:rPr>
              <a:t>, quelle sera la hauteur de la pile? </a:t>
            </a:r>
          </a:p>
          <a:p>
            <a:pPr marL="690880" lvl="1" indent="-345440">
              <a:lnSpc>
                <a:spcPts val="4480"/>
              </a:lnSpc>
              <a:buFont typeface="Arial"/>
              <a:buChar char="•"/>
            </a:pPr>
            <a:r>
              <a:rPr lang="en-US" sz="3200" dirty="0" err="1">
                <a:solidFill>
                  <a:srgbClr val="809239"/>
                </a:solidFill>
                <a:latin typeface="Tabac Big Sans Bold"/>
              </a:rPr>
              <a:t>Jusqu’à</a:t>
            </a:r>
            <a:r>
              <a:rPr lang="en-US" sz="3200" dirty="0">
                <a:solidFill>
                  <a:srgbClr val="809239"/>
                </a:solidFill>
                <a:latin typeface="Tabac Big Sans Bold"/>
              </a:rPr>
              <a:t> la lune </a:t>
            </a:r>
            <a:r>
              <a:rPr lang="en-US" sz="3200" dirty="0" err="1">
                <a:solidFill>
                  <a:srgbClr val="809239"/>
                </a:solidFill>
                <a:latin typeface="Tabac Big Sans Bold"/>
              </a:rPr>
              <a:t>ou</a:t>
            </a:r>
            <a:r>
              <a:rPr lang="en-US" sz="3200" dirty="0">
                <a:solidFill>
                  <a:srgbClr val="809239"/>
                </a:solidFill>
                <a:latin typeface="Tabac Big Sans Bold"/>
              </a:rPr>
              <a:t> plus loin!</a:t>
            </a:r>
          </a:p>
        </p:txBody>
      </p:sp>
      <p:pic>
        <p:nvPicPr>
          <p:cNvPr id="10" name="Picture 10"/>
          <p:cNvPicPr>
            <a:picLocks noChangeAspect="1"/>
          </p:cNvPicPr>
          <p:nvPr/>
        </p:nvPicPr>
        <p:blipFill>
          <a:blip r:embed="rId5"/>
          <a:srcRect/>
          <a:stretch>
            <a:fillRect/>
          </a:stretch>
        </p:blipFill>
        <p:spPr>
          <a:xfrm>
            <a:off x="12647190" y="1391603"/>
            <a:ext cx="6827227" cy="102408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8395847" y="427506"/>
            <a:ext cx="9584886" cy="9431989"/>
            <a:chOff x="0" y="0"/>
            <a:chExt cx="12779848" cy="12575985"/>
          </a:xfrm>
        </p:grpSpPr>
        <p:pic>
          <p:nvPicPr>
            <p:cNvPr id="3" name="Picture 3"/>
            <p:cNvPicPr>
              <a:picLocks noChangeAspect="1"/>
            </p:cNvPicPr>
            <p:nvPr/>
          </p:nvPicPr>
          <p:blipFill>
            <a:blip r:embed="rId2"/>
            <a:srcRect t="4772" b="31612"/>
            <a:stretch>
              <a:fillRect/>
            </a:stretch>
          </p:blipFill>
          <p:spPr>
            <a:xfrm>
              <a:off x="0" y="0"/>
              <a:ext cx="12779848" cy="6097493"/>
            </a:xfrm>
            <a:prstGeom prst="rect">
              <a:avLst/>
            </a:prstGeom>
          </p:spPr>
        </p:pic>
        <p:pic>
          <p:nvPicPr>
            <p:cNvPr id="4" name="Picture 4"/>
            <p:cNvPicPr>
              <a:picLocks noChangeAspect="1"/>
            </p:cNvPicPr>
            <p:nvPr/>
          </p:nvPicPr>
          <p:blipFill>
            <a:blip r:embed="rId3"/>
            <a:srcRect t="16875" b="19509"/>
            <a:stretch>
              <a:fillRect/>
            </a:stretch>
          </p:blipFill>
          <p:spPr>
            <a:xfrm>
              <a:off x="0" y="6478493"/>
              <a:ext cx="12779848" cy="6097493"/>
            </a:xfrm>
            <a:prstGeom prst="rect">
              <a:avLst/>
            </a:prstGeom>
          </p:spPr>
        </p:pic>
      </p:grpSp>
      <p:sp>
        <p:nvSpPr>
          <p:cNvPr id="5" name="AutoShape 5"/>
          <p:cNvSpPr/>
          <p:nvPr/>
        </p:nvSpPr>
        <p:spPr>
          <a:xfrm>
            <a:off x="0" y="-357802"/>
            <a:ext cx="8167791" cy="10895397"/>
          </a:xfrm>
          <a:prstGeom prst="rect">
            <a:avLst/>
          </a:prstGeom>
          <a:solidFill>
            <a:srgbClr val="F6F6F6"/>
          </a:solidFill>
        </p:spPr>
      </p:sp>
      <p:sp>
        <p:nvSpPr>
          <p:cNvPr id="6" name="TextBox 6"/>
          <p:cNvSpPr txBox="1"/>
          <p:nvPr/>
        </p:nvSpPr>
        <p:spPr>
          <a:xfrm>
            <a:off x="1028700" y="1719891"/>
            <a:ext cx="6327149" cy="2108200"/>
          </a:xfrm>
          <a:prstGeom prst="rect">
            <a:avLst/>
          </a:prstGeom>
        </p:spPr>
        <p:txBody>
          <a:bodyPr lIns="0" tIns="0" rIns="0" bIns="0" rtlCol="0" anchor="t">
            <a:spAutoFit/>
          </a:bodyPr>
          <a:lstStyle/>
          <a:p>
            <a:pPr>
              <a:lnSpc>
                <a:spcPts val="5600"/>
              </a:lnSpc>
              <a:spcBef>
                <a:spcPct val="0"/>
              </a:spcBef>
            </a:pPr>
            <a:r>
              <a:rPr lang="en-US" sz="4000">
                <a:solidFill>
                  <a:srgbClr val="A2A096"/>
                </a:solidFill>
                <a:latin typeface="Barlow Bold Bold"/>
              </a:rPr>
              <a:t>Los programas no hacen</a:t>
            </a:r>
          </a:p>
          <a:p>
            <a:pPr>
              <a:lnSpc>
                <a:spcPts val="5600"/>
              </a:lnSpc>
              <a:spcBef>
                <a:spcPct val="0"/>
              </a:spcBef>
            </a:pPr>
            <a:r>
              <a:rPr lang="en-US" sz="4000">
                <a:solidFill>
                  <a:srgbClr val="A2A096"/>
                </a:solidFill>
                <a:latin typeface="Barlow Bold Bold"/>
              </a:rPr>
              <a:t>discípulos. ¡Los discípulos hacen discípulos!</a:t>
            </a:r>
          </a:p>
        </p:txBody>
      </p:sp>
      <p:sp>
        <p:nvSpPr>
          <p:cNvPr id="7" name="TextBox 7"/>
          <p:cNvSpPr txBox="1"/>
          <p:nvPr/>
        </p:nvSpPr>
        <p:spPr>
          <a:xfrm>
            <a:off x="1028700" y="4394122"/>
            <a:ext cx="6327149" cy="210820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Programs do not make disciples. Disciples make disciples!</a:t>
            </a:r>
          </a:p>
        </p:txBody>
      </p:sp>
      <p:sp>
        <p:nvSpPr>
          <p:cNvPr id="8" name="TextBox 8"/>
          <p:cNvSpPr txBox="1"/>
          <p:nvPr/>
        </p:nvSpPr>
        <p:spPr>
          <a:xfrm>
            <a:off x="1028700" y="6848574"/>
            <a:ext cx="6327149" cy="2184400"/>
          </a:xfrm>
          <a:prstGeom prst="rect">
            <a:avLst/>
          </a:prstGeom>
        </p:spPr>
        <p:txBody>
          <a:bodyPr lIns="0" tIns="0" rIns="0" bIns="0" rtlCol="0" anchor="t">
            <a:spAutoFit/>
          </a:bodyPr>
          <a:lstStyle/>
          <a:p>
            <a:pPr>
              <a:lnSpc>
                <a:spcPts val="5600"/>
              </a:lnSpc>
              <a:spcBef>
                <a:spcPct val="0"/>
              </a:spcBef>
            </a:pPr>
            <a:r>
              <a:rPr lang="en-US" sz="4000">
                <a:solidFill>
                  <a:srgbClr val="809239"/>
                </a:solidFill>
                <a:latin typeface="Tabac Big Sans Bold"/>
              </a:rPr>
              <a:t>Les programmes ne font pas de disciples. Les disciples font des disciples !</a:t>
            </a:r>
          </a:p>
        </p:txBody>
      </p:sp>
      <p:pic>
        <p:nvPicPr>
          <p:cNvPr id="9" name="Picture 9"/>
          <p:cNvPicPr>
            <a:picLocks noChangeAspect="1"/>
          </p:cNvPicPr>
          <p:nvPr/>
        </p:nvPicPr>
        <p:blipFill>
          <a:blip r:embed="rId4"/>
          <a:srcRect/>
          <a:stretch>
            <a:fillRect/>
          </a:stretch>
        </p:blipFill>
        <p:spPr>
          <a:xfrm>
            <a:off x="1028700" y="427506"/>
            <a:ext cx="1075567" cy="10755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pic>
        <p:nvPicPr>
          <p:cNvPr id="3" name="Picture 3"/>
          <p:cNvPicPr>
            <a:picLocks noChangeAspect="1"/>
          </p:cNvPicPr>
          <p:nvPr/>
        </p:nvPicPr>
        <p:blipFill>
          <a:blip r:embed="rId4"/>
          <a:srcRect/>
          <a:stretch>
            <a:fillRect/>
          </a:stretch>
        </p:blipFill>
        <p:spPr>
          <a:xfrm>
            <a:off x="331676" y="8728911"/>
            <a:ext cx="1394047" cy="1394047"/>
          </a:xfrm>
          <a:prstGeom prst="rect">
            <a:avLst/>
          </a:prstGeom>
        </p:spPr>
      </p:pic>
      <p:pic>
        <p:nvPicPr>
          <p:cNvPr id="4" name="Picture 4"/>
          <p:cNvPicPr>
            <a:picLocks noChangeAspect="1"/>
          </p:cNvPicPr>
          <p:nvPr/>
        </p:nvPicPr>
        <p:blipFill>
          <a:blip r:embed="rId5"/>
          <a:srcRect/>
          <a:stretch>
            <a:fillRect/>
          </a:stretch>
        </p:blipFill>
        <p:spPr>
          <a:xfrm>
            <a:off x="4066229" y="2670343"/>
            <a:ext cx="10155543" cy="7616657"/>
          </a:xfrm>
          <a:prstGeom prst="rect">
            <a:avLst/>
          </a:prstGeom>
        </p:spPr>
      </p:pic>
      <p:sp>
        <p:nvSpPr>
          <p:cNvPr id="5" name="TextBox 5"/>
          <p:cNvSpPr txBox="1"/>
          <p:nvPr/>
        </p:nvSpPr>
        <p:spPr>
          <a:xfrm>
            <a:off x="690320" y="835193"/>
            <a:ext cx="4546348" cy="1835150"/>
          </a:xfrm>
          <a:prstGeom prst="rect">
            <a:avLst/>
          </a:prstGeom>
        </p:spPr>
        <p:txBody>
          <a:bodyPr lIns="0" tIns="0" rIns="0" bIns="0" rtlCol="0" anchor="t">
            <a:spAutoFit/>
          </a:bodyPr>
          <a:lstStyle/>
          <a:p>
            <a:pPr algn="ctr">
              <a:lnSpc>
                <a:spcPts val="4900"/>
              </a:lnSpc>
              <a:spcBef>
                <a:spcPct val="0"/>
              </a:spcBef>
            </a:pPr>
            <a:r>
              <a:rPr lang="en-US" sz="3500">
                <a:solidFill>
                  <a:srgbClr val="737373"/>
                </a:solidFill>
                <a:latin typeface="Barlow Bold Bold"/>
              </a:rPr>
              <a:t>Multiplicación cuantitativa y</a:t>
            </a:r>
          </a:p>
          <a:p>
            <a:pPr algn="ctr">
              <a:lnSpc>
                <a:spcPts val="4900"/>
              </a:lnSpc>
              <a:spcBef>
                <a:spcPct val="0"/>
              </a:spcBef>
            </a:pPr>
            <a:r>
              <a:rPr lang="en-US" sz="3500">
                <a:solidFill>
                  <a:srgbClr val="737373"/>
                </a:solidFill>
                <a:latin typeface="Barlow Bold Bold"/>
              </a:rPr>
              <a:t>cualitativa de líderes</a:t>
            </a:r>
          </a:p>
        </p:txBody>
      </p:sp>
      <p:sp>
        <p:nvSpPr>
          <p:cNvPr id="6" name="TextBox 6"/>
          <p:cNvSpPr txBox="1"/>
          <p:nvPr/>
        </p:nvSpPr>
        <p:spPr>
          <a:xfrm>
            <a:off x="5747829" y="1359753"/>
            <a:ext cx="5376862" cy="1216025"/>
          </a:xfrm>
          <a:prstGeom prst="rect">
            <a:avLst/>
          </a:prstGeom>
        </p:spPr>
        <p:txBody>
          <a:bodyPr lIns="0" tIns="0" rIns="0" bIns="0" rtlCol="0" anchor="t">
            <a:spAutoFit/>
          </a:bodyPr>
          <a:lstStyle/>
          <a:p>
            <a:pPr algn="ctr">
              <a:lnSpc>
                <a:spcPts val="4900"/>
              </a:lnSpc>
              <a:spcBef>
                <a:spcPct val="0"/>
              </a:spcBef>
            </a:pPr>
            <a:r>
              <a:rPr lang="en-US" sz="3500">
                <a:solidFill>
                  <a:srgbClr val="006B70"/>
                </a:solidFill>
                <a:latin typeface="Barlow Medium Bold"/>
              </a:rPr>
              <a:t>Quantitative and qualitative</a:t>
            </a:r>
          </a:p>
          <a:p>
            <a:pPr algn="ctr">
              <a:lnSpc>
                <a:spcPts val="4900"/>
              </a:lnSpc>
              <a:spcBef>
                <a:spcPct val="0"/>
              </a:spcBef>
            </a:pPr>
            <a:r>
              <a:rPr lang="en-US" sz="3500">
                <a:solidFill>
                  <a:srgbClr val="006B70"/>
                </a:solidFill>
                <a:latin typeface="Barlow Medium Bold"/>
              </a:rPr>
              <a:t>multiplication of leaders</a:t>
            </a:r>
          </a:p>
        </p:txBody>
      </p:sp>
      <p:sp>
        <p:nvSpPr>
          <p:cNvPr id="7" name="TextBox 7"/>
          <p:cNvSpPr txBox="1"/>
          <p:nvPr/>
        </p:nvSpPr>
        <p:spPr>
          <a:xfrm>
            <a:off x="11731129" y="1293078"/>
            <a:ext cx="5109071" cy="1189428"/>
          </a:xfrm>
          <a:prstGeom prst="rect">
            <a:avLst/>
          </a:prstGeom>
        </p:spPr>
        <p:txBody>
          <a:bodyPr wrap="square" lIns="0" tIns="0" rIns="0" bIns="0" rtlCol="0" anchor="t">
            <a:spAutoFit/>
          </a:bodyPr>
          <a:lstStyle/>
          <a:p>
            <a:pPr algn="ctr">
              <a:lnSpc>
                <a:spcPts val="4900"/>
              </a:lnSpc>
            </a:pPr>
            <a:r>
              <a:rPr lang="en-US" sz="3500" dirty="0">
                <a:solidFill>
                  <a:srgbClr val="809239"/>
                </a:solidFill>
                <a:latin typeface="Tabac Big Sans Bold"/>
              </a:rPr>
              <a:t>Multiplication qualitative et</a:t>
            </a:r>
          </a:p>
          <a:p>
            <a:pPr algn="ctr">
              <a:lnSpc>
                <a:spcPts val="4900"/>
              </a:lnSpc>
              <a:spcBef>
                <a:spcPct val="0"/>
              </a:spcBef>
            </a:pPr>
            <a:r>
              <a:rPr lang="en-US" sz="3500" dirty="0">
                <a:solidFill>
                  <a:srgbClr val="809239"/>
                </a:solidFill>
                <a:latin typeface="Tabac Big Sans Bold"/>
              </a:rPr>
              <a:t>quantitative des leaders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pic>
        <p:nvPicPr>
          <p:cNvPr id="3" name="Picture 3"/>
          <p:cNvPicPr>
            <a:picLocks noChangeAspect="1"/>
          </p:cNvPicPr>
          <p:nvPr/>
        </p:nvPicPr>
        <p:blipFill>
          <a:blip r:embed="rId4"/>
          <a:srcRect/>
          <a:stretch>
            <a:fillRect/>
          </a:stretch>
        </p:blipFill>
        <p:spPr>
          <a:xfrm>
            <a:off x="15880449" y="430109"/>
            <a:ext cx="1992639" cy="1992639"/>
          </a:xfrm>
          <a:prstGeom prst="rect">
            <a:avLst/>
          </a:prstGeom>
        </p:spPr>
      </p:pic>
      <p:pic>
        <p:nvPicPr>
          <p:cNvPr id="4" name="Picture 4"/>
          <p:cNvPicPr>
            <a:picLocks noChangeAspect="1"/>
          </p:cNvPicPr>
          <p:nvPr/>
        </p:nvPicPr>
        <p:blipFill>
          <a:blip r:embed="rId5"/>
          <a:srcRect/>
          <a:stretch>
            <a:fillRect/>
          </a:stretch>
        </p:blipFill>
        <p:spPr>
          <a:xfrm>
            <a:off x="0" y="1772780"/>
            <a:ext cx="14511534" cy="8514220"/>
          </a:xfrm>
          <a:prstGeom prst="rect">
            <a:avLst/>
          </a:prstGeom>
        </p:spPr>
      </p:pic>
      <p:sp>
        <p:nvSpPr>
          <p:cNvPr id="5" name="TextBox 5"/>
          <p:cNvSpPr txBox="1"/>
          <p:nvPr/>
        </p:nvSpPr>
        <p:spPr>
          <a:xfrm>
            <a:off x="735825" y="895350"/>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6" name="TextBox 6"/>
          <p:cNvSpPr txBox="1"/>
          <p:nvPr/>
        </p:nvSpPr>
        <p:spPr>
          <a:xfrm>
            <a:off x="5586532" y="1036955"/>
            <a:ext cx="3704658"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7" name="TextBox 7"/>
          <p:cNvSpPr txBox="1"/>
          <p:nvPr/>
        </p:nvSpPr>
        <p:spPr>
          <a:xfrm>
            <a:off x="10133412" y="932180"/>
            <a:ext cx="2744388"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pic>
        <p:nvPicPr>
          <p:cNvPr id="3" name="Picture 3"/>
          <p:cNvPicPr>
            <a:picLocks noChangeAspect="1"/>
          </p:cNvPicPr>
          <p:nvPr/>
        </p:nvPicPr>
        <p:blipFill>
          <a:blip r:embed="rId4"/>
          <a:srcRect/>
          <a:stretch>
            <a:fillRect/>
          </a:stretch>
        </p:blipFill>
        <p:spPr>
          <a:xfrm>
            <a:off x="1028700" y="7795592"/>
            <a:ext cx="1992639" cy="1992639"/>
          </a:xfrm>
          <a:prstGeom prst="rect">
            <a:avLst/>
          </a:prstGeom>
        </p:spPr>
      </p:pic>
      <p:sp>
        <p:nvSpPr>
          <p:cNvPr id="4" name="TextBox 4"/>
          <p:cNvSpPr txBox="1"/>
          <p:nvPr/>
        </p:nvSpPr>
        <p:spPr>
          <a:xfrm>
            <a:off x="735825" y="895350"/>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5" name="TextBox 5"/>
          <p:cNvSpPr txBox="1"/>
          <p:nvPr/>
        </p:nvSpPr>
        <p:spPr>
          <a:xfrm>
            <a:off x="6138569" y="2552700"/>
            <a:ext cx="3953880"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6" name="TextBox 6"/>
          <p:cNvSpPr txBox="1"/>
          <p:nvPr/>
        </p:nvSpPr>
        <p:spPr>
          <a:xfrm>
            <a:off x="11396590" y="3929687"/>
            <a:ext cx="2929010" cy="893834"/>
          </a:xfrm>
          <a:prstGeom prst="rect">
            <a:avLst/>
          </a:prstGeom>
        </p:spPr>
        <p:txBody>
          <a:bodyPr wrap="square" lIns="0" tIns="0" rIns="0" bIns="0" rtlCol="0" anchor="t">
            <a:spAutoFit/>
          </a:bodyPr>
          <a:lstStyle/>
          <a:p>
            <a:pPr algn="ctr">
              <a:lnSpc>
                <a:spcPts val="7839"/>
              </a:lnSpc>
              <a:spcBef>
                <a:spcPct val="0"/>
              </a:spcBef>
            </a:pPr>
            <a:r>
              <a:rPr lang="en-US" sz="5600" dirty="0" err="1">
                <a:solidFill>
                  <a:srgbClr val="809239"/>
                </a:solidFill>
                <a:latin typeface="Tabac Big Sans Bold"/>
              </a:rPr>
              <a:t>Mentorat</a:t>
            </a:r>
            <a:endParaRPr lang="en-US" sz="5600" dirty="0">
              <a:solidFill>
                <a:srgbClr val="809239"/>
              </a:solidFill>
              <a:latin typeface="Tabac Big Sans Bold"/>
            </a:endParaRPr>
          </a:p>
        </p:txBody>
      </p:sp>
      <p:sp>
        <p:nvSpPr>
          <p:cNvPr id="7" name="TextBox 7"/>
          <p:cNvSpPr txBox="1"/>
          <p:nvPr/>
        </p:nvSpPr>
        <p:spPr>
          <a:xfrm>
            <a:off x="735825" y="2292246"/>
            <a:ext cx="3956979" cy="2941320"/>
          </a:xfrm>
          <a:prstGeom prst="rect">
            <a:avLst/>
          </a:prstGeom>
        </p:spPr>
        <p:txBody>
          <a:bodyPr lIns="0" tIns="0" rIns="0" bIns="0" rtlCol="0" anchor="t">
            <a:spAutoFit/>
          </a:bodyPr>
          <a:lstStyle/>
          <a:p>
            <a:pPr algn="ctr">
              <a:lnSpc>
                <a:spcPts val="5880"/>
              </a:lnSpc>
              <a:spcBef>
                <a:spcPct val="0"/>
              </a:spcBef>
            </a:pPr>
            <a:r>
              <a:rPr lang="en-US" sz="4200">
                <a:solidFill>
                  <a:srgbClr val="737373"/>
                </a:solidFill>
                <a:latin typeface="Barlow Bold Bold"/>
              </a:rPr>
              <a:t>¿Quién </a:t>
            </a:r>
            <a:r>
              <a:rPr lang="en-US" sz="4200">
                <a:solidFill>
                  <a:srgbClr val="737373"/>
                </a:solidFill>
                <a:latin typeface="Arimo Bold"/>
              </a:rPr>
              <a:t>lo </a:t>
            </a:r>
            <a:r>
              <a:rPr lang="en-US" sz="4200">
                <a:solidFill>
                  <a:srgbClr val="737373"/>
                </a:solidFill>
                <a:latin typeface="Barlow Bold Bold"/>
              </a:rPr>
              <a:t>está discipulando?</a:t>
            </a:r>
          </a:p>
          <a:p>
            <a:pPr algn="ctr">
              <a:lnSpc>
                <a:spcPts val="5880"/>
              </a:lnSpc>
              <a:spcBef>
                <a:spcPct val="0"/>
              </a:spcBef>
            </a:pPr>
            <a:r>
              <a:rPr lang="en-US" sz="4200">
                <a:solidFill>
                  <a:srgbClr val="737373"/>
                </a:solidFill>
                <a:latin typeface="Barlow Bold Bold"/>
              </a:rPr>
              <a:t>¿A quién está discipulando?</a:t>
            </a:r>
          </a:p>
        </p:txBody>
      </p:sp>
      <p:sp>
        <p:nvSpPr>
          <p:cNvPr id="8" name="TextBox 8"/>
          <p:cNvSpPr txBox="1"/>
          <p:nvPr/>
        </p:nvSpPr>
        <p:spPr>
          <a:xfrm>
            <a:off x="5920195" y="3877583"/>
            <a:ext cx="3956979" cy="2941320"/>
          </a:xfrm>
          <a:prstGeom prst="rect">
            <a:avLst/>
          </a:prstGeom>
        </p:spPr>
        <p:txBody>
          <a:bodyPr lIns="0" tIns="0" rIns="0" bIns="0" rtlCol="0" anchor="t">
            <a:spAutoFit/>
          </a:bodyPr>
          <a:lstStyle/>
          <a:p>
            <a:pPr algn="ctr">
              <a:lnSpc>
                <a:spcPts val="5880"/>
              </a:lnSpc>
              <a:spcBef>
                <a:spcPct val="0"/>
              </a:spcBef>
            </a:pPr>
            <a:r>
              <a:rPr lang="en-US" sz="4200">
                <a:solidFill>
                  <a:srgbClr val="006B70"/>
                </a:solidFill>
                <a:latin typeface="Barlow Medium Bold"/>
              </a:rPr>
              <a:t>Who is discipling you?</a:t>
            </a:r>
          </a:p>
          <a:p>
            <a:pPr algn="ctr">
              <a:lnSpc>
                <a:spcPts val="5880"/>
              </a:lnSpc>
              <a:spcBef>
                <a:spcPct val="0"/>
              </a:spcBef>
            </a:pPr>
            <a:r>
              <a:rPr lang="en-US" sz="4200">
                <a:solidFill>
                  <a:srgbClr val="006B70"/>
                </a:solidFill>
                <a:latin typeface="Barlow Medium Bold"/>
              </a:rPr>
              <a:t>Who are you discipling?</a:t>
            </a:r>
          </a:p>
        </p:txBody>
      </p:sp>
      <p:sp>
        <p:nvSpPr>
          <p:cNvPr id="9" name="TextBox 9"/>
          <p:cNvSpPr txBox="1"/>
          <p:nvPr/>
        </p:nvSpPr>
        <p:spPr>
          <a:xfrm>
            <a:off x="10765282" y="5463479"/>
            <a:ext cx="3870382" cy="3027045"/>
          </a:xfrm>
          <a:prstGeom prst="rect">
            <a:avLst/>
          </a:prstGeom>
        </p:spPr>
        <p:txBody>
          <a:bodyPr lIns="0" tIns="0" rIns="0" bIns="0" rtlCol="0" anchor="t">
            <a:spAutoFit/>
          </a:bodyPr>
          <a:lstStyle/>
          <a:p>
            <a:pPr algn="ctr">
              <a:lnSpc>
                <a:spcPts val="5880"/>
              </a:lnSpc>
            </a:pPr>
            <a:r>
              <a:rPr lang="en-US" sz="4200" dirty="0">
                <a:solidFill>
                  <a:srgbClr val="809239"/>
                </a:solidFill>
                <a:latin typeface="Tabac Big Sans Bold"/>
              </a:rPr>
              <a:t>Qui </a:t>
            </a:r>
            <a:r>
              <a:rPr lang="en-US" sz="4200" dirty="0" err="1">
                <a:solidFill>
                  <a:srgbClr val="809239"/>
                </a:solidFill>
                <a:latin typeface="Tabac Big Sans Bold"/>
              </a:rPr>
              <a:t>est</a:t>
            </a:r>
            <a:r>
              <a:rPr lang="en-US" sz="4200" dirty="0">
                <a:solidFill>
                  <a:srgbClr val="809239"/>
                </a:solidFill>
                <a:latin typeface="Tabac Big Sans Bold"/>
              </a:rPr>
              <a:t> </a:t>
            </a:r>
            <a:r>
              <a:rPr lang="en-US" sz="4200" dirty="0" err="1">
                <a:solidFill>
                  <a:srgbClr val="809239"/>
                </a:solidFill>
                <a:latin typeface="Tabac Big Sans Bold"/>
              </a:rPr>
              <a:t>votre</a:t>
            </a:r>
            <a:r>
              <a:rPr lang="en-US" sz="4200" dirty="0">
                <a:solidFill>
                  <a:srgbClr val="809239"/>
                </a:solidFill>
                <a:latin typeface="Tabac Big Sans Bold"/>
              </a:rPr>
              <a:t> mentor?</a:t>
            </a:r>
          </a:p>
          <a:p>
            <a:pPr algn="ctr">
              <a:lnSpc>
                <a:spcPts val="5880"/>
              </a:lnSpc>
              <a:spcBef>
                <a:spcPct val="0"/>
              </a:spcBef>
            </a:pPr>
            <a:r>
              <a:rPr lang="en-US" sz="4200" dirty="0">
                <a:solidFill>
                  <a:srgbClr val="809239"/>
                </a:solidFill>
                <a:latin typeface="Tabac Big Sans Bold"/>
              </a:rPr>
              <a:t>Qui </a:t>
            </a:r>
            <a:r>
              <a:rPr lang="en-US" sz="4200" dirty="0" err="1">
                <a:solidFill>
                  <a:srgbClr val="809239"/>
                </a:solidFill>
                <a:latin typeface="Tabac Big Sans Bold"/>
              </a:rPr>
              <a:t>est</a:t>
            </a:r>
            <a:r>
              <a:rPr lang="en-US" sz="4200" dirty="0">
                <a:solidFill>
                  <a:srgbClr val="809239"/>
                </a:solidFill>
                <a:latin typeface="Tabac Big Sans Bold"/>
              </a:rPr>
              <a:t> </a:t>
            </a:r>
            <a:r>
              <a:rPr lang="en-US" sz="4200" dirty="0" err="1">
                <a:solidFill>
                  <a:srgbClr val="809239"/>
                </a:solidFill>
                <a:latin typeface="Tabac Big Sans Bold"/>
              </a:rPr>
              <a:t>votre</a:t>
            </a:r>
            <a:r>
              <a:rPr lang="en-US" sz="4200" dirty="0">
                <a:solidFill>
                  <a:srgbClr val="809239"/>
                </a:solidFill>
                <a:latin typeface="Tabac Big Sans Bold"/>
              </a:rPr>
              <a:t> </a:t>
            </a:r>
            <a:r>
              <a:rPr lang="en-US" sz="4200" dirty="0" err="1">
                <a:solidFill>
                  <a:srgbClr val="809239"/>
                </a:solidFill>
                <a:latin typeface="Tabac Big Sans Bold"/>
              </a:rPr>
              <a:t>mentoré</a:t>
            </a:r>
            <a:r>
              <a:rPr lang="en-US" sz="4200" dirty="0">
                <a:solidFill>
                  <a:srgbClr val="809239"/>
                </a:solidFill>
                <a:latin typeface="Tabac Big Sans Bold"/>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pic>
        <p:nvPicPr>
          <p:cNvPr id="3" name="Picture 3"/>
          <p:cNvPicPr>
            <a:picLocks noChangeAspect="1"/>
          </p:cNvPicPr>
          <p:nvPr/>
        </p:nvPicPr>
        <p:blipFill>
          <a:blip r:embed="rId4"/>
          <a:srcRect/>
          <a:stretch>
            <a:fillRect/>
          </a:stretch>
        </p:blipFill>
        <p:spPr>
          <a:xfrm>
            <a:off x="1028700" y="7795592"/>
            <a:ext cx="1992639" cy="1992639"/>
          </a:xfrm>
          <a:prstGeom prst="rect">
            <a:avLst/>
          </a:prstGeom>
        </p:spPr>
      </p:pic>
      <p:sp>
        <p:nvSpPr>
          <p:cNvPr id="4" name="TextBox 4"/>
          <p:cNvSpPr txBox="1"/>
          <p:nvPr/>
        </p:nvSpPr>
        <p:spPr>
          <a:xfrm>
            <a:off x="735825" y="895350"/>
            <a:ext cx="3956979" cy="1104265"/>
          </a:xfrm>
          <a:prstGeom prst="rect">
            <a:avLst/>
          </a:prstGeom>
        </p:spPr>
        <p:txBody>
          <a:bodyPr lIns="0" tIns="0" rIns="0" bIns="0" rtlCol="0" anchor="t">
            <a:spAutoFit/>
          </a:bodyPr>
          <a:lstStyle/>
          <a:p>
            <a:pPr algn="ctr">
              <a:lnSpc>
                <a:spcPts val="8960"/>
              </a:lnSpc>
              <a:spcBef>
                <a:spcPct val="0"/>
              </a:spcBef>
            </a:pPr>
            <a:r>
              <a:rPr lang="en-US" sz="6400">
                <a:solidFill>
                  <a:srgbClr val="737373"/>
                </a:solidFill>
                <a:latin typeface="Barlow Bold Bold"/>
              </a:rPr>
              <a:t>Mentoreo</a:t>
            </a:r>
          </a:p>
        </p:txBody>
      </p:sp>
      <p:sp>
        <p:nvSpPr>
          <p:cNvPr id="5" name="TextBox 5"/>
          <p:cNvSpPr txBox="1"/>
          <p:nvPr/>
        </p:nvSpPr>
        <p:spPr>
          <a:xfrm>
            <a:off x="6138569" y="1036955"/>
            <a:ext cx="3953880" cy="893834"/>
          </a:xfrm>
          <a:prstGeom prst="rect">
            <a:avLst/>
          </a:prstGeom>
        </p:spPr>
        <p:txBody>
          <a:bodyPr wrap="square" lIns="0" tIns="0" rIns="0" bIns="0" rtlCol="0" anchor="t">
            <a:spAutoFit/>
          </a:bodyPr>
          <a:lstStyle/>
          <a:p>
            <a:pPr algn="ctr">
              <a:lnSpc>
                <a:spcPts val="7839"/>
              </a:lnSpc>
              <a:spcBef>
                <a:spcPct val="0"/>
              </a:spcBef>
            </a:pPr>
            <a:r>
              <a:rPr lang="en-US" sz="5600" dirty="0">
                <a:solidFill>
                  <a:srgbClr val="006B70"/>
                </a:solidFill>
                <a:latin typeface="Barlow Medium Bold"/>
              </a:rPr>
              <a:t>Mentorship</a:t>
            </a:r>
          </a:p>
        </p:txBody>
      </p:sp>
      <p:sp>
        <p:nvSpPr>
          <p:cNvPr id="6" name="TextBox 6"/>
          <p:cNvSpPr txBox="1"/>
          <p:nvPr/>
        </p:nvSpPr>
        <p:spPr>
          <a:xfrm>
            <a:off x="11396590" y="932180"/>
            <a:ext cx="2929010" cy="893834"/>
          </a:xfrm>
          <a:prstGeom prst="rect">
            <a:avLst/>
          </a:prstGeom>
        </p:spPr>
        <p:txBody>
          <a:bodyPr wrap="square" lIns="0" tIns="0" rIns="0" bIns="0" rtlCol="0" anchor="t">
            <a:spAutoFit/>
          </a:bodyPr>
          <a:lstStyle/>
          <a:p>
            <a:pPr algn="ctr">
              <a:lnSpc>
                <a:spcPts val="7839"/>
              </a:lnSpc>
              <a:spcBef>
                <a:spcPct val="0"/>
              </a:spcBef>
            </a:pPr>
            <a:r>
              <a:rPr lang="en-US" sz="5600">
                <a:solidFill>
                  <a:srgbClr val="809239"/>
                </a:solidFill>
                <a:latin typeface="Tabac Big Sans Bold"/>
              </a:rPr>
              <a:t>Mentorat</a:t>
            </a:r>
          </a:p>
        </p:txBody>
      </p:sp>
      <p:sp>
        <p:nvSpPr>
          <p:cNvPr id="7" name="TextBox 7"/>
          <p:cNvSpPr txBox="1"/>
          <p:nvPr/>
        </p:nvSpPr>
        <p:spPr>
          <a:xfrm>
            <a:off x="984681" y="2447949"/>
            <a:ext cx="3956979" cy="5170170"/>
          </a:xfrm>
          <a:prstGeom prst="rect">
            <a:avLst/>
          </a:prstGeom>
        </p:spPr>
        <p:txBody>
          <a:bodyPr lIns="0" tIns="0" rIns="0" bIns="0" rtlCol="0" anchor="t">
            <a:spAutoFit/>
          </a:bodyPr>
          <a:lstStyle/>
          <a:p>
            <a:pPr algn="ctr">
              <a:lnSpc>
                <a:spcPts val="5880"/>
              </a:lnSpc>
              <a:spcBef>
                <a:spcPct val="0"/>
              </a:spcBef>
            </a:pPr>
            <a:r>
              <a:rPr lang="en-US" sz="4200">
                <a:solidFill>
                  <a:srgbClr val="737373"/>
                </a:solidFill>
                <a:latin typeface="Barlow Bold Bold"/>
              </a:rPr>
              <a:t>¿Quién </a:t>
            </a:r>
            <a:r>
              <a:rPr lang="en-US" sz="4200">
                <a:solidFill>
                  <a:srgbClr val="737373"/>
                </a:solidFill>
                <a:latin typeface="Arimo Bold"/>
              </a:rPr>
              <a:t>lo </a:t>
            </a:r>
            <a:r>
              <a:rPr lang="en-US" sz="4200">
                <a:solidFill>
                  <a:srgbClr val="737373"/>
                </a:solidFill>
                <a:latin typeface="Barlow Bold Bold"/>
              </a:rPr>
              <a:t>está discipulando?</a:t>
            </a:r>
          </a:p>
          <a:p>
            <a:pPr algn="ctr">
              <a:lnSpc>
                <a:spcPts val="5880"/>
              </a:lnSpc>
              <a:spcBef>
                <a:spcPct val="0"/>
              </a:spcBef>
            </a:pPr>
            <a:r>
              <a:rPr lang="en-US" sz="4200">
                <a:solidFill>
                  <a:srgbClr val="737373"/>
                </a:solidFill>
                <a:latin typeface="Barlow Bold Bold"/>
              </a:rPr>
              <a:t>¿A quién está discipulando?</a:t>
            </a:r>
          </a:p>
          <a:p>
            <a:pPr algn="ctr">
              <a:lnSpc>
                <a:spcPts val="5880"/>
              </a:lnSpc>
              <a:spcBef>
                <a:spcPct val="0"/>
              </a:spcBef>
            </a:pPr>
            <a:r>
              <a:rPr lang="en-US" sz="4200">
                <a:solidFill>
                  <a:srgbClr val="737373"/>
                </a:solidFill>
                <a:latin typeface="Barlow Bold Bold"/>
              </a:rPr>
              <a:t>¿A quién están discipulando sus discípulos?</a:t>
            </a:r>
          </a:p>
        </p:txBody>
      </p:sp>
      <p:sp>
        <p:nvSpPr>
          <p:cNvPr id="8" name="TextBox 8"/>
          <p:cNvSpPr txBox="1"/>
          <p:nvPr/>
        </p:nvSpPr>
        <p:spPr>
          <a:xfrm>
            <a:off x="5920195" y="2447949"/>
            <a:ext cx="3956979" cy="5170170"/>
          </a:xfrm>
          <a:prstGeom prst="rect">
            <a:avLst/>
          </a:prstGeom>
        </p:spPr>
        <p:txBody>
          <a:bodyPr lIns="0" tIns="0" rIns="0" bIns="0" rtlCol="0" anchor="t">
            <a:spAutoFit/>
          </a:bodyPr>
          <a:lstStyle/>
          <a:p>
            <a:pPr algn="ctr">
              <a:lnSpc>
                <a:spcPts val="5880"/>
              </a:lnSpc>
              <a:spcBef>
                <a:spcPct val="0"/>
              </a:spcBef>
            </a:pPr>
            <a:r>
              <a:rPr lang="en-US" sz="4200" dirty="0">
                <a:solidFill>
                  <a:srgbClr val="006B70"/>
                </a:solidFill>
                <a:latin typeface="Barlow Medium Bold"/>
              </a:rPr>
              <a:t>Who is discipling you?</a:t>
            </a:r>
          </a:p>
          <a:p>
            <a:pPr algn="ctr">
              <a:lnSpc>
                <a:spcPts val="5880"/>
              </a:lnSpc>
              <a:spcBef>
                <a:spcPct val="0"/>
              </a:spcBef>
            </a:pPr>
            <a:r>
              <a:rPr lang="en-US" sz="4200" dirty="0">
                <a:solidFill>
                  <a:srgbClr val="006B70"/>
                </a:solidFill>
                <a:latin typeface="Barlow Medium Bold"/>
              </a:rPr>
              <a:t>Who are you discipling?</a:t>
            </a:r>
          </a:p>
          <a:p>
            <a:pPr algn="ctr">
              <a:lnSpc>
                <a:spcPts val="5880"/>
              </a:lnSpc>
              <a:spcBef>
                <a:spcPct val="0"/>
              </a:spcBef>
            </a:pPr>
            <a:r>
              <a:rPr lang="en-US" sz="4200" dirty="0">
                <a:solidFill>
                  <a:srgbClr val="006B70"/>
                </a:solidFill>
                <a:latin typeface="Barlow Medium Bold"/>
              </a:rPr>
              <a:t>Who are your disciples discipling?</a:t>
            </a:r>
          </a:p>
        </p:txBody>
      </p:sp>
      <p:sp>
        <p:nvSpPr>
          <p:cNvPr id="9" name="TextBox 9"/>
          <p:cNvSpPr txBox="1"/>
          <p:nvPr/>
        </p:nvSpPr>
        <p:spPr>
          <a:xfrm>
            <a:off x="10465734" y="2362224"/>
            <a:ext cx="4469480" cy="5255895"/>
          </a:xfrm>
          <a:prstGeom prst="rect">
            <a:avLst/>
          </a:prstGeom>
        </p:spPr>
        <p:txBody>
          <a:bodyPr lIns="0" tIns="0" rIns="0" bIns="0" rtlCol="0" anchor="t">
            <a:spAutoFit/>
          </a:bodyPr>
          <a:lstStyle/>
          <a:p>
            <a:pPr algn="ctr">
              <a:lnSpc>
                <a:spcPts val="5880"/>
              </a:lnSpc>
            </a:pPr>
            <a:r>
              <a:rPr lang="en-US" sz="4200" dirty="0">
                <a:solidFill>
                  <a:srgbClr val="809239"/>
                </a:solidFill>
                <a:latin typeface="Tabac Big Sans Bold"/>
              </a:rPr>
              <a:t> Qui </a:t>
            </a:r>
            <a:r>
              <a:rPr lang="en-US" sz="4200" dirty="0" err="1">
                <a:solidFill>
                  <a:srgbClr val="809239"/>
                </a:solidFill>
                <a:latin typeface="Tabac Big Sans Bold"/>
              </a:rPr>
              <a:t>est</a:t>
            </a:r>
            <a:r>
              <a:rPr lang="en-US" sz="4200" dirty="0">
                <a:solidFill>
                  <a:srgbClr val="809239"/>
                </a:solidFill>
                <a:latin typeface="Tabac Big Sans Bold"/>
              </a:rPr>
              <a:t> </a:t>
            </a:r>
            <a:r>
              <a:rPr lang="en-US" sz="4200" dirty="0" err="1">
                <a:solidFill>
                  <a:srgbClr val="809239"/>
                </a:solidFill>
                <a:latin typeface="Tabac Big Sans Bold"/>
              </a:rPr>
              <a:t>votre</a:t>
            </a:r>
            <a:r>
              <a:rPr lang="en-US" sz="4200" dirty="0">
                <a:solidFill>
                  <a:srgbClr val="809239"/>
                </a:solidFill>
                <a:latin typeface="Tabac Big Sans Bold"/>
              </a:rPr>
              <a:t> mentor?</a:t>
            </a:r>
          </a:p>
          <a:p>
            <a:pPr algn="ctr">
              <a:lnSpc>
                <a:spcPts val="5880"/>
              </a:lnSpc>
            </a:pPr>
            <a:r>
              <a:rPr lang="en-US" sz="4200" dirty="0">
                <a:solidFill>
                  <a:srgbClr val="809239"/>
                </a:solidFill>
                <a:latin typeface="Tabac Big Sans Bold"/>
              </a:rPr>
              <a:t>Qui </a:t>
            </a:r>
            <a:r>
              <a:rPr lang="en-US" sz="4200" dirty="0" err="1">
                <a:solidFill>
                  <a:srgbClr val="809239"/>
                </a:solidFill>
                <a:latin typeface="Tabac Big Sans Bold"/>
              </a:rPr>
              <a:t>est</a:t>
            </a:r>
            <a:r>
              <a:rPr lang="en-US" sz="4200" dirty="0">
                <a:solidFill>
                  <a:srgbClr val="809239"/>
                </a:solidFill>
                <a:latin typeface="Tabac Big Sans Bold"/>
              </a:rPr>
              <a:t> </a:t>
            </a:r>
            <a:r>
              <a:rPr lang="en-US" sz="4200" dirty="0" err="1">
                <a:solidFill>
                  <a:srgbClr val="809239"/>
                </a:solidFill>
                <a:latin typeface="Tabac Big Sans Bold"/>
              </a:rPr>
              <a:t>votre</a:t>
            </a:r>
            <a:r>
              <a:rPr lang="en-US" sz="4200" dirty="0">
                <a:solidFill>
                  <a:srgbClr val="809239"/>
                </a:solidFill>
                <a:latin typeface="Tabac Big Sans Bold"/>
              </a:rPr>
              <a:t> </a:t>
            </a:r>
            <a:r>
              <a:rPr lang="en-US" sz="4200" dirty="0" err="1">
                <a:solidFill>
                  <a:srgbClr val="809239"/>
                </a:solidFill>
                <a:latin typeface="Tabac Big Sans Bold"/>
              </a:rPr>
              <a:t>mentoré</a:t>
            </a:r>
            <a:r>
              <a:rPr lang="en-US" sz="4200" dirty="0">
                <a:solidFill>
                  <a:srgbClr val="809239"/>
                </a:solidFill>
                <a:latin typeface="Tabac Big Sans Bold"/>
              </a:rPr>
              <a:t>? </a:t>
            </a:r>
          </a:p>
          <a:p>
            <a:pPr algn="ctr">
              <a:lnSpc>
                <a:spcPts val="5880"/>
              </a:lnSpc>
            </a:pPr>
            <a:r>
              <a:rPr lang="en-US" sz="4200" dirty="0">
                <a:solidFill>
                  <a:srgbClr val="809239"/>
                </a:solidFill>
                <a:latin typeface="Tabac Big Sans Bold"/>
              </a:rPr>
              <a:t> Qui </a:t>
            </a:r>
            <a:r>
              <a:rPr lang="en-US" sz="4200" dirty="0" err="1">
                <a:solidFill>
                  <a:srgbClr val="809239"/>
                </a:solidFill>
                <a:latin typeface="Tabac Big Sans Bold"/>
              </a:rPr>
              <a:t>sont</a:t>
            </a:r>
            <a:r>
              <a:rPr lang="en-US" sz="4200" dirty="0">
                <a:solidFill>
                  <a:srgbClr val="809239"/>
                </a:solidFill>
                <a:latin typeface="Tabac Big Sans Bold"/>
              </a:rPr>
              <a:t> les </a:t>
            </a:r>
            <a:r>
              <a:rPr lang="en-US" sz="4200" dirty="0" err="1">
                <a:solidFill>
                  <a:srgbClr val="809239"/>
                </a:solidFill>
                <a:latin typeface="Tabac Big Sans Bold"/>
              </a:rPr>
              <a:t>mentorés</a:t>
            </a:r>
            <a:r>
              <a:rPr lang="en-US" sz="4200" dirty="0">
                <a:solidFill>
                  <a:srgbClr val="809239"/>
                </a:solidFill>
                <a:latin typeface="Tabac Big Sans Bold"/>
              </a:rPr>
              <a:t> de</a:t>
            </a:r>
          </a:p>
          <a:p>
            <a:pPr algn="ctr">
              <a:lnSpc>
                <a:spcPts val="5880"/>
              </a:lnSpc>
              <a:spcBef>
                <a:spcPct val="0"/>
              </a:spcBef>
            </a:pPr>
            <a:r>
              <a:rPr lang="en-US" sz="4200" dirty="0" err="1">
                <a:solidFill>
                  <a:srgbClr val="809239"/>
                </a:solidFill>
                <a:latin typeface="Tabac Big Sans Bold"/>
              </a:rPr>
              <a:t>vos</a:t>
            </a:r>
            <a:r>
              <a:rPr lang="en-US" sz="4200" dirty="0">
                <a:solidFill>
                  <a:srgbClr val="809239"/>
                </a:solidFill>
                <a:latin typeface="Tabac Big Sans Bold"/>
              </a:rPr>
              <a:t> </a:t>
            </a:r>
            <a:r>
              <a:rPr lang="en-US" sz="4200" dirty="0" err="1">
                <a:solidFill>
                  <a:srgbClr val="809239"/>
                </a:solidFill>
                <a:latin typeface="Tabac Big Sans Bold"/>
              </a:rPr>
              <a:t>mentorés</a:t>
            </a:r>
            <a:r>
              <a:rPr lang="en-US" sz="4200" dirty="0">
                <a:solidFill>
                  <a:srgbClr val="809239"/>
                </a:solidFill>
                <a:latin typeface="Tabac Big Sans Bold"/>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pic>
        <p:nvPicPr>
          <p:cNvPr id="3" name="Picture 3"/>
          <p:cNvPicPr>
            <a:picLocks noChangeAspect="1"/>
          </p:cNvPicPr>
          <p:nvPr/>
        </p:nvPicPr>
        <p:blipFill>
          <a:blip r:embed="rId4"/>
          <a:srcRect/>
          <a:stretch>
            <a:fillRect/>
          </a:stretch>
        </p:blipFill>
        <p:spPr>
          <a:xfrm>
            <a:off x="15834620" y="320344"/>
            <a:ext cx="1992639" cy="1992639"/>
          </a:xfrm>
          <a:prstGeom prst="rect">
            <a:avLst/>
          </a:prstGeom>
        </p:spPr>
      </p:pic>
      <p:pic>
        <p:nvPicPr>
          <p:cNvPr id="4" name="Picture 4"/>
          <p:cNvPicPr>
            <a:picLocks noChangeAspect="1"/>
          </p:cNvPicPr>
          <p:nvPr/>
        </p:nvPicPr>
        <p:blipFill>
          <a:blip r:embed="rId5"/>
          <a:srcRect/>
          <a:stretch>
            <a:fillRect/>
          </a:stretch>
        </p:blipFill>
        <p:spPr>
          <a:xfrm>
            <a:off x="838165" y="182605"/>
            <a:ext cx="12769865" cy="1010439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E6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05491" y="2769595"/>
            <a:ext cx="12045623" cy="10051993"/>
          </a:xfrm>
          <a:prstGeom prst="rect">
            <a:avLst/>
          </a:prstGeom>
        </p:spPr>
      </p:pic>
      <p:pic>
        <p:nvPicPr>
          <p:cNvPr id="3" name="Picture 3"/>
          <p:cNvPicPr>
            <a:picLocks noChangeAspect="1"/>
          </p:cNvPicPr>
          <p:nvPr/>
        </p:nvPicPr>
        <p:blipFill>
          <a:blip r:embed="rId4"/>
          <a:srcRect/>
          <a:stretch>
            <a:fillRect/>
          </a:stretch>
        </p:blipFill>
        <p:spPr>
          <a:xfrm>
            <a:off x="15535664" y="370709"/>
            <a:ext cx="1992639" cy="1992639"/>
          </a:xfrm>
          <a:prstGeom prst="rect">
            <a:avLst/>
          </a:prstGeom>
        </p:spPr>
      </p:pic>
      <p:pic>
        <p:nvPicPr>
          <p:cNvPr id="4" name="Picture 4"/>
          <p:cNvPicPr>
            <a:picLocks noChangeAspect="1"/>
          </p:cNvPicPr>
          <p:nvPr/>
        </p:nvPicPr>
        <p:blipFill>
          <a:blip r:embed="rId5"/>
          <a:srcRect/>
          <a:stretch>
            <a:fillRect/>
          </a:stretch>
        </p:blipFill>
        <p:spPr>
          <a:xfrm>
            <a:off x="734628" y="370709"/>
            <a:ext cx="12727442" cy="954558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1028700" y="4728210"/>
            <a:ext cx="11095999" cy="963930"/>
          </a:xfrm>
          <a:prstGeom prst="rect">
            <a:avLst/>
          </a:prstGeom>
        </p:spPr>
        <p:txBody>
          <a:bodyPr lIns="0" tIns="0" rIns="0" bIns="0" rtlCol="0" anchor="t">
            <a:spAutoFit/>
          </a:bodyPr>
          <a:lstStyle/>
          <a:p>
            <a:pPr marL="0" lvl="0" indent="0">
              <a:lnSpc>
                <a:spcPts val="7200"/>
              </a:lnSpc>
              <a:spcBef>
                <a:spcPct val="0"/>
              </a:spcBef>
            </a:pPr>
            <a:r>
              <a:rPr lang="en-US" sz="7200">
                <a:solidFill>
                  <a:srgbClr val="A2A096"/>
                </a:solidFill>
                <a:latin typeface="Barlow Bold Bold"/>
              </a:rPr>
              <a:t>N</a:t>
            </a:r>
            <a:r>
              <a:rPr lang="en-US" sz="7200" u="none">
                <a:solidFill>
                  <a:srgbClr val="A2A096"/>
                </a:solidFill>
                <a:latin typeface="Barlow Bold Bold"/>
              </a:rPr>
              <a:t>uestra Misión:</a:t>
            </a:r>
          </a:p>
        </p:txBody>
      </p:sp>
      <p:sp>
        <p:nvSpPr>
          <p:cNvPr id="3" name="TextBox 3"/>
          <p:cNvSpPr txBox="1"/>
          <p:nvPr/>
        </p:nvSpPr>
        <p:spPr>
          <a:xfrm>
            <a:off x="1000308" y="5801677"/>
            <a:ext cx="9090292" cy="1308100"/>
          </a:xfrm>
          <a:prstGeom prst="rect">
            <a:avLst/>
          </a:prstGeom>
        </p:spPr>
        <p:txBody>
          <a:bodyPr lIns="0" tIns="0" rIns="0" bIns="0" rtlCol="0" anchor="t">
            <a:spAutoFit/>
          </a:bodyPr>
          <a:lstStyle/>
          <a:p>
            <a:pPr marL="0" lvl="0" indent="0" algn="l">
              <a:lnSpc>
                <a:spcPts val="5000"/>
              </a:lnSpc>
              <a:spcBef>
                <a:spcPct val="0"/>
              </a:spcBef>
            </a:pPr>
            <a:r>
              <a:rPr lang="en-US" sz="5000" u="none">
                <a:solidFill>
                  <a:srgbClr val="A2A096"/>
                </a:solidFill>
                <a:latin typeface="Barlow Bold Bold"/>
              </a:rPr>
              <a:t>Hacer Discípulos Semejantes a Cristo en las Naciones</a:t>
            </a:r>
          </a:p>
        </p:txBody>
      </p:sp>
      <p:grpSp>
        <p:nvGrpSpPr>
          <p:cNvPr id="4" name="Group 4"/>
          <p:cNvGrpSpPr/>
          <p:nvPr/>
        </p:nvGrpSpPr>
        <p:grpSpPr>
          <a:xfrm>
            <a:off x="9816984" y="6323330"/>
            <a:ext cx="5915006" cy="1502410"/>
            <a:chOff x="0" y="0"/>
            <a:chExt cx="7886675" cy="2003213"/>
          </a:xfrm>
        </p:grpSpPr>
        <p:sp>
          <p:nvSpPr>
            <p:cNvPr id="5" name="TextBox 5"/>
            <p:cNvSpPr txBox="1"/>
            <p:nvPr/>
          </p:nvSpPr>
          <p:spPr>
            <a:xfrm>
              <a:off x="0" y="-57150"/>
              <a:ext cx="7886675" cy="698077"/>
            </a:xfrm>
            <a:prstGeom prst="rect">
              <a:avLst/>
            </a:prstGeom>
          </p:spPr>
          <p:txBody>
            <a:bodyPr lIns="0" tIns="0" rIns="0" bIns="0" rtlCol="0" anchor="t">
              <a:spAutoFit/>
            </a:bodyPr>
            <a:lstStyle/>
            <a:p>
              <a:pPr marL="0" lvl="0" indent="0" algn="r">
                <a:lnSpc>
                  <a:spcPts val="4480"/>
                </a:lnSpc>
                <a:spcBef>
                  <a:spcPct val="0"/>
                </a:spcBef>
              </a:pPr>
              <a:r>
                <a:rPr lang="en-US" sz="3200">
                  <a:solidFill>
                    <a:srgbClr val="037C82"/>
                  </a:solidFill>
                  <a:latin typeface="Barlow Medium Bold"/>
                </a:rPr>
                <a:t>Our Mission:</a:t>
              </a:r>
            </a:p>
          </p:txBody>
        </p:sp>
        <p:sp>
          <p:nvSpPr>
            <p:cNvPr id="6" name="TextBox 6"/>
            <p:cNvSpPr txBox="1"/>
            <p:nvPr/>
          </p:nvSpPr>
          <p:spPr>
            <a:xfrm>
              <a:off x="1425591" y="669502"/>
              <a:ext cx="6461084" cy="1333712"/>
            </a:xfrm>
            <a:prstGeom prst="rect">
              <a:avLst/>
            </a:prstGeom>
          </p:spPr>
          <p:txBody>
            <a:bodyPr lIns="0" tIns="0" rIns="0" bIns="0" rtlCol="0" anchor="t">
              <a:spAutoFit/>
            </a:bodyPr>
            <a:lstStyle/>
            <a:p>
              <a:pPr marL="0" lvl="0" indent="0" algn="r">
                <a:lnSpc>
                  <a:spcPts val="3954"/>
                </a:lnSpc>
              </a:pPr>
              <a:r>
                <a:rPr lang="en-US" sz="3500">
                  <a:solidFill>
                    <a:srgbClr val="006B70"/>
                  </a:solidFill>
                  <a:latin typeface="Barlow Medium"/>
                </a:rPr>
                <a:t>To Make Christlike Disciples in the Nations</a:t>
              </a:r>
            </a:p>
          </p:txBody>
        </p:sp>
      </p:grpSp>
      <p:grpSp>
        <p:nvGrpSpPr>
          <p:cNvPr id="7" name="Group 7"/>
          <p:cNvGrpSpPr/>
          <p:nvPr/>
        </p:nvGrpSpPr>
        <p:grpSpPr>
          <a:xfrm>
            <a:off x="9144000" y="8129256"/>
            <a:ext cx="6587991" cy="1502410"/>
            <a:chOff x="0" y="0"/>
            <a:chExt cx="8783988" cy="2003213"/>
          </a:xfrm>
        </p:grpSpPr>
        <p:sp>
          <p:nvSpPr>
            <p:cNvPr id="8" name="TextBox 8"/>
            <p:cNvSpPr txBox="1"/>
            <p:nvPr/>
          </p:nvSpPr>
          <p:spPr>
            <a:xfrm>
              <a:off x="0" y="-123825"/>
              <a:ext cx="8783988" cy="764752"/>
            </a:xfrm>
            <a:prstGeom prst="rect">
              <a:avLst/>
            </a:prstGeom>
          </p:spPr>
          <p:txBody>
            <a:bodyPr lIns="0" tIns="0" rIns="0" bIns="0" rtlCol="0" anchor="t">
              <a:spAutoFit/>
            </a:bodyPr>
            <a:lstStyle/>
            <a:p>
              <a:pPr marL="0" lvl="0" indent="0" algn="r">
                <a:lnSpc>
                  <a:spcPts val="4480"/>
                </a:lnSpc>
                <a:spcBef>
                  <a:spcPct val="0"/>
                </a:spcBef>
              </a:pPr>
              <a:r>
                <a:rPr lang="en-US" sz="3200">
                  <a:solidFill>
                    <a:srgbClr val="809239">
                      <a:alpha val="69804"/>
                    </a:srgbClr>
                  </a:solidFill>
                  <a:latin typeface="Tabac Big Sans"/>
                </a:rPr>
                <a:t>Notre Mis</a:t>
              </a:r>
              <a:r>
                <a:rPr lang="en-US" sz="3200" u="none">
                  <a:solidFill>
                    <a:srgbClr val="809239">
                      <a:alpha val="69804"/>
                    </a:srgbClr>
                  </a:solidFill>
                  <a:latin typeface="Tabac Big Sans"/>
                </a:rPr>
                <a:t>s</a:t>
              </a:r>
              <a:r>
                <a:rPr lang="en-US" sz="3200">
                  <a:solidFill>
                    <a:srgbClr val="809239">
                      <a:alpha val="69804"/>
                    </a:srgbClr>
                  </a:solidFill>
                  <a:latin typeface="Tabac Big Sans"/>
                </a:rPr>
                <a:t>ion :</a:t>
              </a:r>
            </a:p>
          </p:txBody>
        </p:sp>
        <p:sp>
          <p:nvSpPr>
            <p:cNvPr id="9" name="TextBox 9"/>
            <p:cNvSpPr txBox="1"/>
            <p:nvPr/>
          </p:nvSpPr>
          <p:spPr>
            <a:xfrm>
              <a:off x="1587789" y="602827"/>
              <a:ext cx="7196199" cy="1400387"/>
            </a:xfrm>
            <a:prstGeom prst="rect">
              <a:avLst/>
            </a:prstGeom>
          </p:spPr>
          <p:txBody>
            <a:bodyPr lIns="0" tIns="0" rIns="0" bIns="0" rtlCol="0" anchor="t">
              <a:spAutoFit/>
            </a:bodyPr>
            <a:lstStyle/>
            <a:p>
              <a:pPr marL="0" lvl="0" indent="0" algn="r">
                <a:lnSpc>
                  <a:spcPts val="3954"/>
                </a:lnSpc>
              </a:pPr>
              <a:r>
                <a:rPr lang="en-US" sz="3500">
                  <a:solidFill>
                    <a:srgbClr val="809239">
                      <a:alpha val="69804"/>
                    </a:srgbClr>
                  </a:solidFill>
                  <a:latin typeface="Tabac Big Sans"/>
                </a:rPr>
                <a:t>Faire des disciples à l'image du Christ dans les nations </a:t>
              </a:r>
            </a:p>
          </p:txBody>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7388" flipH="1">
            <a:off x="6003270" y="-257263"/>
            <a:ext cx="14210931" cy="5539227"/>
          </a:xfrm>
          <a:prstGeom prst="rect">
            <a:avLst/>
          </a:prstGeom>
        </p:spPr>
      </p:pic>
      <p:pic>
        <p:nvPicPr>
          <p:cNvPr id="11" name="Picture 11"/>
          <p:cNvPicPr>
            <a:picLocks noChangeAspect="1"/>
          </p:cNvPicPr>
          <p:nvPr/>
        </p:nvPicPr>
        <p:blipFill>
          <a:blip r:embed="rId4"/>
          <a:srcRect/>
          <a:stretch>
            <a:fillRect/>
          </a:stretch>
        </p:blipFill>
        <p:spPr>
          <a:xfrm>
            <a:off x="15504" y="0"/>
            <a:ext cx="4316510" cy="43165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120209" y="0"/>
            <a:ext cx="8167791" cy="10895397"/>
          </a:xfrm>
          <a:prstGeom prst="rect">
            <a:avLst/>
          </a:prstGeom>
          <a:solidFill>
            <a:srgbClr val="F6F6F6"/>
          </a:solidFill>
        </p:spPr>
      </p:sp>
      <p:pic>
        <p:nvPicPr>
          <p:cNvPr id="3" name="Picture 3"/>
          <p:cNvPicPr>
            <a:picLocks noChangeAspect="1"/>
          </p:cNvPicPr>
          <p:nvPr/>
        </p:nvPicPr>
        <p:blipFill>
          <a:blip r:embed="rId2"/>
          <a:srcRect/>
          <a:stretch>
            <a:fillRect/>
          </a:stretch>
        </p:blipFill>
        <p:spPr>
          <a:xfrm>
            <a:off x="787552" y="1629466"/>
            <a:ext cx="9370757" cy="7028068"/>
          </a:xfrm>
          <a:prstGeom prst="rect">
            <a:avLst/>
          </a:prstGeom>
        </p:spPr>
      </p:pic>
      <p:sp>
        <p:nvSpPr>
          <p:cNvPr id="4" name="TextBox 4"/>
          <p:cNvSpPr txBox="1"/>
          <p:nvPr/>
        </p:nvSpPr>
        <p:spPr>
          <a:xfrm>
            <a:off x="10932151" y="1471233"/>
            <a:ext cx="6327149" cy="2108200"/>
          </a:xfrm>
          <a:prstGeom prst="rect">
            <a:avLst/>
          </a:prstGeom>
        </p:spPr>
        <p:txBody>
          <a:bodyPr lIns="0" tIns="0" rIns="0" bIns="0" rtlCol="0" anchor="t">
            <a:spAutoFit/>
          </a:bodyPr>
          <a:lstStyle/>
          <a:p>
            <a:pPr>
              <a:lnSpc>
                <a:spcPts val="5600"/>
              </a:lnSpc>
              <a:spcBef>
                <a:spcPct val="0"/>
              </a:spcBef>
            </a:pPr>
            <a:r>
              <a:rPr lang="en-US" sz="4000">
                <a:solidFill>
                  <a:srgbClr val="A2A096"/>
                </a:solidFill>
                <a:latin typeface="Barlow Bold Bold"/>
              </a:rPr>
              <a:t>Los programas no hacen</a:t>
            </a:r>
          </a:p>
          <a:p>
            <a:pPr>
              <a:lnSpc>
                <a:spcPts val="5600"/>
              </a:lnSpc>
              <a:spcBef>
                <a:spcPct val="0"/>
              </a:spcBef>
            </a:pPr>
            <a:r>
              <a:rPr lang="en-US" sz="4000">
                <a:solidFill>
                  <a:srgbClr val="A2A096"/>
                </a:solidFill>
                <a:latin typeface="Barlow Bold Bold"/>
              </a:rPr>
              <a:t>líderes. ¡Los líderes hacen líderes!</a:t>
            </a:r>
          </a:p>
        </p:txBody>
      </p:sp>
      <p:sp>
        <p:nvSpPr>
          <p:cNvPr id="5" name="TextBox 5"/>
          <p:cNvSpPr txBox="1"/>
          <p:nvPr/>
        </p:nvSpPr>
        <p:spPr>
          <a:xfrm>
            <a:off x="10932151" y="4167030"/>
            <a:ext cx="6327149" cy="2108200"/>
          </a:xfrm>
          <a:prstGeom prst="rect">
            <a:avLst/>
          </a:prstGeom>
        </p:spPr>
        <p:txBody>
          <a:bodyPr lIns="0" tIns="0" rIns="0" bIns="0" rtlCol="0" anchor="t">
            <a:spAutoFit/>
          </a:bodyPr>
          <a:lstStyle/>
          <a:p>
            <a:pPr>
              <a:lnSpc>
                <a:spcPts val="5600"/>
              </a:lnSpc>
              <a:spcBef>
                <a:spcPct val="0"/>
              </a:spcBef>
            </a:pPr>
            <a:r>
              <a:rPr lang="en-US" sz="4000">
                <a:solidFill>
                  <a:srgbClr val="006B70"/>
                </a:solidFill>
                <a:latin typeface="Barlow Medium Bold"/>
              </a:rPr>
              <a:t>Programs do not make leaders. Leaders make leaders!</a:t>
            </a:r>
          </a:p>
        </p:txBody>
      </p:sp>
      <p:sp>
        <p:nvSpPr>
          <p:cNvPr id="6" name="TextBox 6"/>
          <p:cNvSpPr txBox="1"/>
          <p:nvPr/>
        </p:nvSpPr>
        <p:spPr>
          <a:xfrm>
            <a:off x="10932151" y="6599916"/>
            <a:ext cx="6327149" cy="2184400"/>
          </a:xfrm>
          <a:prstGeom prst="rect">
            <a:avLst/>
          </a:prstGeom>
        </p:spPr>
        <p:txBody>
          <a:bodyPr lIns="0" tIns="0" rIns="0" bIns="0" rtlCol="0" anchor="t">
            <a:spAutoFit/>
          </a:bodyPr>
          <a:lstStyle/>
          <a:p>
            <a:pPr>
              <a:lnSpc>
                <a:spcPts val="5600"/>
              </a:lnSpc>
              <a:spcBef>
                <a:spcPct val="0"/>
              </a:spcBef>
            </a:pPr>
            <a:r>
              <a:rPr lang="en-US" sz="4000">
                <a:solidFill>
                  <a:srgbClr val="809239"/>
                </a:solidFill>
                <a:latin typeface="Tabac Big Sans Bold"/>
              </a:rPr>
              <a:t>Les programmes ne font pas des leaders, les leaders font des leaders !</a:t>
            </a:r>
          </a:p>
        </p:txBody>
      </p:sp>
      <p:pic>
        <p:nvPicPr>
          <p:cNvPr id="7" name="Picture 7"/>
          <p:cNvPicPr>
            <a:picLocks noChangeAspect="1"/>
          </p:cNvPicPr>
          <p:nvPr/>
        </p:nvPicPr>
        <p:blipFill>
          <a:blip r:embed="rId3"/>
          <a:srcRect/>
          <a:stretch>
            <a:fillRect/>
          </a:stretch>
        </p:blipFill>
        <p:spPr>
          <a:xfrm>
            <a:off x="16418077" y="490917"/>
            <a:ext cx="1075567" cy="10755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002456" y="2025515"/>
            <a:ext cx="12045623" cy="10051993"/>
          </a:xfrm>
          <a:prstGeom prst="rect">
            <a:avLst/>
          </a:prstGeom>
        </p:spPr>
      </p:pic>
      <p:sp>
        <p:nvSpPr>
          <p:cNvPr id="3" name="TextBox 3"/>
          <p:cNvSpPr txBox="1"/>
          <p:nvPr/>
        </p:nvSpPr>
        <p:spPr>
          <a:xfrm>
            <a:off x="1028700" y="1090268"/>
            <a:ext cx="11620500" cy="1974900"/>
          </a:xfrm>
          <a:prstGeom prst="rect">
            <a:avLst/>
          </a:prstGeom>
        </p:spPr>
        <p:txBody>
          <a:bodyPr wrap="square" lIns="0" tIns="0" rIns="0" bIns="0" rtlCol="0" anchor="t">
            <a:spAutoFit/>
          </a:bodyPr>
          <a:lstStyle/>
          <a:p>
            <a:pPr marL="0" lvl="0" indent="0" algn="l">
              <a:lnSpc>
                <a:spcPts val="7675"/>
              </a:lnSpc>
              <a:spcBef>
                <a:spcPct val="0"/>
              </a:spcBef>
            </a:pPr>
            <a:r>
              <a:rPr lang="en-US" sz="7675" dirty="0">
                <a:solidFill>
                  <a:srgbClr val="A2A096"/>
                </a:solidFill>
                <a:latin typeface="Barlow Bold Bold"/>
              </a:rPr>
              <a:t>LA MENTORÍA SE TRATA DE RELACIONES DE AMOR</a:t>
            </a:r>
          </a:p>
        </p:txBody>
      </p:sp>
      <p:sp>
        <p:nvSpPr>
          <p:cNvPr id="4" name="TextBox 4"/>
          <p:cNvSpPr txBox="1"/>
          <p:nvPr/>
        </p:nvSpPr>
        <p:spPr>
          <a:xfrm>
            <a:off x="1028700" y="4149294"/>
            <a:ext cx="11620500" cy="1988411"/>
          </a:xfrm>
          <a:prstGeom prst="rect">
            <a:avLst/>
          </a:prstGeom>
        </p:spPr>
        <p:txBody>
          <a:bodyPr wrap="square" lIns="0" tIns="0" rIns="0" bIns="0" rtlCol="0" anchor="t">
            <a:spAutoFit/>
          </a:bodyPr>
          <a:lstStyle/>
          <a:p>
            <a:pPr marL="0" lvl="0" indent="0" algn="l">
              <a:lnSpc>
                <a:spcPts val="7675"/>
              </a:lnSpc>
              <a:spcBef>
                <a:spcPct val="0"/>
              </a:spcBef>
            </a:pPr>
            <a:r>
              <a:rPr lang="en-US" sz="7675">
                <a:solidFill>
                  <a:srgbClr val="006B70"/>
                </a:solidFill>
                <a:latin typeface="Barlow Medium Bold"/>
              </a:rPr>
              <a:t>MENTORISHIP IS ABOUT LOVING RELATIONSHIPS</a:t>
            </a:r>
          </a:p>
        </p:txBody>
      </p:sp>
      <p:sp>
        <p:nvSpPr>
          <p:cNvPr id="5" name="TextBox 5"/>
          <p:cNvSpPr txBox="1"/>
          <p:nvPr/>
        </p:nvSpPr>
        <p:spPr>
          <a:xfrm>
            <a:off x="1028700" y="6799184"/>
            <a:ext cx="11620500" cy="2962349"/>
          </a:xfrm>
          <a:prstGeom prst="rect">
            <a:avLst/>
          </a:prstGeom>
        </p:spPr>
        <p:txBody>
          <a:bodyPr wrap="square" lIns="0" tIns="0" rIns="0" bIns="0" rtlCol="0" anchor="t">
            <a:spAutoFit/>
          </a:bodyPr>
          <a:lstStyle/>
          <a:p>
            <a:pPr marL="0" lvl="0" indent="0" algn="l">
              <a:lnSpc>
                <a:spcPts val="7675"/>
              </a:lnSpc>
              <a:spcBef>
                <a:spcPct val="0"/>
              </a:spcBef>
            </a:pPr>
            <a:r>
              <a:rPr lang="en-US" sz="7675">
                <a:solidFill>
                  <a:srgbClr val="809239"/>
                </a:solidFill>
                <a:latin typeface="Tabac Big Sans Bold"/>
              </a:rPr>
              <a:t>LE MENTORAT EST UNE QUESTION DE RELATION D’AMOUR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780820"/>
            <a:ext cx="18288000" cy="87253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47388" flipH="1">
            <a:off x="6003270" y="-257263"/>
            <a:ext cx="14210931" cy="5539227"/>
          </a:xfrm>
          <a:prstGeom prst="rect">
            <a:avLst/>
          </a:prstGeom>
        </p:spPr>
      </p:pic>
      <p:pic>
        <p:nvPicPr>
          <p:cNvPr id="3" name="Picture 3"/>
          <p:cNvPicPr>
            <a:picLocks noChangeAspect="1"/>
          </p:cNvPicPr>
          <p:nvPr/>
        </p:nvPicPr>
        <p:blipFill>
          <a:blip r:embed="rId4"/>
          <a:srcRect/>
          <a:stretch>
            <a:fillRect/>
          </a:stretch>
        </p:blipFill>
        <p:spPr>
          <a:xfrm>
            <a:off x="15504" y="0"/>
            <a:ext cx="4316510" cy="4316510"/>
          </a:xfrm>
          <a:prstGeom prst="rect">
            <a:avLst/>
          </a:prstGeom>
        </p:spPr>
      </p:pic>
      <p:sp>
        <p:nvSpPr>
          <p:cNvPr id="4" name="TextBox 4"/>
          <p:cNvSpPr txBox="1"/>
          <p:nvPr/>
        </p:nvSpPr>
        <p:spPr>
          <a:xfrm>
            <a:off x="662077" y="6208967"/>
            <a:ext cx="11006137" cy="1255395"/>
          </a:xfrm>
          <a:prstGeom prst="rect">
            <a:avLst/>
          </a:prstGeom>
        </p:spPr>
        <p:txBody>
          <a:bodyPr lIns="0" tIns="0" rIns="0" bIns="0" rtlCol="0" anchor="t">
            <a:spAutoFit/>
          </a:bodyPr>
          <a:lstStyle/>
          <a:p>
            <a:pPr marL="0" lvl="0" indent="0" algn="l">
              <a:lnSpc>
                <a:spcPts val="4800"/>
              </a:lnSpc>
              <a:spcBef>
                <a:spcPct val="0"/>
              </a:spcBef>
            </a:pPr>
            <a:r>
              <a:rPr lang="en-US" sz="4800">
                <a:solidFill>
                  <a:srgbClr val="006B70"/>
                </a:solidFill>
                <a:latin typeface="Barlow Medium Bold"/>
              </a:rPr>
              <a:t>ALWAYS TEACHING AND ALWAYS BEING TAUGHT!</a:t>
            </a:r>
          </a:p>
        </p:txBody>
      </p:sp>
      <p:sp>
        <p:nvSpPr>
          <p:cNvPr id="5" name="TextBox 5"/>
          <p:cNvSpPr txBox="1"/>
          <p:nvPr/>
        </p:nvSpPr>
        <p:spPr>
          <a:xfrm>
            <a:off x="662077" y="4558665"/>
            <a:ext cx="11006137" cy="1255395"/>
          </a:xfrm>
          <a:prstGeom prst="rect">
            <a:avLst/>
          </a:prstGeom>
        </p:spPr>
        <p:txBody>
          <a:bodyPr lIns="0" tIns="0" rIns="0" bIns="0" rtlCol="0" anchor="t">
            <a:spAutoFit/>
          </a:bodyPr>
          <a:lstStyle/>
          <a:p>
            <a:pPr marL="0" lvl="0" indent="0" algn="l">
              <a:lnSpc>
                <a:spcPts val="4800"/>
              </a:lnSpc>
              <a:spcBef>
                <a:spcPct val="0"/>
              </a:spcBef>
            </a:pPr>
            <a:r>
              <a:rPr lang="en-US" sz="4800">
                <a:solidFill>
                  <a:srgbClr val="A2A096"/>
                </a:solidFill>
                <a:latin typeface="Barlow Bold Bold"/>
              </a:rPr>
              <a:t>¡SIEMPRE ENSEÑANDO Y SIEMPRE SIENDO ENSEÑADO!</a:t>
            </a:r>
          </a:p>
        </p:txBody>
      </p:sp>
      <p:sp>
        <p:nvSpPr>
          <p:cNvPr id="6" name="TextBox 6"/>
          <p:cNvSpPr txBox="1"/>
          <p:nvPr/>
        </p:nvSpPr>
        <p:spPr>
          <a:xfrm>
            <a:off x="662077" y="7799532"/>
            <a:ext cx="11006137" cy="1350645"/>
          </a:xfrm>
          <a:prstGeom prst="rect">
            <a:avLst/>
          </a:prstGeom>
        </p:spPr>
        <p:txBody>
          <a:bodyPr lIns="0" tIns="0" rIns="0" bIns="0" rtlCol="0" anchor="t">
            <a:spAutoFit/>
          </a:bodyPr>
          <a:lstStyle/>
          <a:p>
            <a:pPr marL="0" lvl="0" indent="0" algn="l">
              <a:lnSpc>
                <a:spcPts val="4800"/>
              </a:lnSpc>
              <a:spcBef>
                <a:spcPct val="0"/>
              </a:spcBef>
            </a:pPr>
            <a:r>
              <a:rPr lang="en-US" sz="4800">
                <a:solidFill>
                  <a:srgbClr val="809239"/>
                </a:solidFill>
                <a:latin typeface="Tabac Big Sans Bold"/>
              </a:rPr>
              <a:t>TOUJOURS ENSEIGNER ET TOUJOURS  APPRENDRE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993">
            <a:off x="-4488392" y="-1405863"/>
            <a:ext cx="13656333" cy="11573742"/>
          </a:xfrm>
          <a:prstGeom prst="rect">
            <a:avLst/>
          </a:prstGeom>
        </p:spPr>
      </p:pic>
      <p:pic>
        <p:nvPicPr>
          <p:cNvPr id="3" name="Picture 3"/>
          <p:cNvPicPr>
            <a:picLocks noChangeAspect="1"/>
          </p:cNvPicPr>
          <p:nvPr/>
        </p:nvPicPr>
        <p:blipFill>
          <a:blip r:embed="rId4"/>
          <a:srcRect/>
          <a:stretch>
            <a:fillRect/>
          </a:stretch>
        </p:blipFill>
        <p:spPr>
          <a:xfrm>
            <a:off x="15777244" y="7776244"/>
            <a:ext cx="2510756" cy="2510756"/>
          </a:xfrm>
          <a:prstGeom prst="rect">
            <a:avLst/>
          </a:prstGeom>
        </p:spPr>
      </p:pic>
      <p:sp>
        <p:nvSpPr>
          <p:cNvPr id="4" name="TextBox 4"/>
          <p:cNvSpPr txBox="1"/>
          <p:nvPr/>
        </p:nvSpPr>
        <p:spPr>
          <a:xfrm>
            <a:off x="9144000" y="1374427"/>
            <a:ext cx="8115300" cy="1668780"/>
          </a:xfrm>
          <a:prstGeom prst="rect">
            <a:avLst/>
          </a:prstGeom>
        </p:spPr>
        <p:txBody>
          <a:bodyPr lIns="0" tIns="0" rIns="0" bIns="0" rtlCol="0" anchor="t">
            <a:spAutoFit/>
          </a:bodyPr>
          <a:lstStyle/>
          <a:p>
            <a:pPr algn="ctr">
              <a:lnSpc>
                <a:spcPts val="6719"/>
              </a:lnSpc>
              <a:spcBef>
                <a:spcPct val="0"/>
              </a:spcBef>
            </a:pPr>
            <a:r>
              <a:rPr lang="en-US" sz="4800">
                <a:solidFill>
                  <a:srgbClr val="A2A096"/>
                </a:solidFill>
                <a:latin typeface="Barlow Medium Bold"/>
              </a:rPr>
              <a:t>¡SIEMPRE dirigiendo y SIEMPRE siendo dirigido!</a:t>
            </a:r>
          </a:p>
        </p:txBody>
      </p:sp>
      <p:sp>
        <p:nvSpPr>
          <p:cNvPr id="5" name="TextBox 5"/>
          <p:cNvSpPr txBox="1"/>
          <p:nvPr/>
        </p:nvSpPr>
        <p:spPr>
          <a:xfrm>
            <a:off x="9679557" y="3980323"/>
            <a:ext cx="8115300" cy="1668780"/>
          </a:xfrm>
          <a:prstGeom prst="rect">
            <a:avLst/>
          </a:prstGeom>
        </p:spPr>
        <p:txBody>
          <a:bodyPr lIns="0" tIns="0" rIns="0" bIns="0" rtlCol="0" anchor="t">
            <a:spAutoFit/>
          </a:bodyPr>
          <a:lstStyle/>
          <a:p>
            <a:pPr algn="ctr">
              <a:lnSpc>
                <a:spcPts val="6719"/>
              </a:lnSpc>
              <a:spcBef>
                <a:spcPct val="0"/>
              </a:spcBef>
            </a:pPr>
            <a:r>
              <a:rPr lang="en-US" sz="4800">
                <a:solidFill>
                  <a:srgbClr val="006B70"/>
                </a:solidFill>
                <a:latin typeface="Barlow Bold Bold"/>
              </a:rPr>
              <a:t>ALWAYS leading and ALWAYS being led!</a:t>
            </a:r>
          </a:p>
        </p:txBody>
      </p:sp>
      <p:sp>
        <p:nvSpPr>
          <p:cNvPr id="6" name="TextBox 6"/>
          <p:cNvSpPr txBox="1"/>
          <p:nvPr/>
        </p:nvSpPr>
        <p:spPr>
          <a:xfrm>
            <a:off x="444344" y="3756732"/>
            <a:ext cx="6959613" cy="563880"/>
          </a:xfrm>
          <a:prstGeom prst="rect">
            <a:avLst/>
          </a:prstGeom>
        </p:spPr>
        <p:txBody>
          <a:bodyPr lIns="0" tIns="0" rIns="0" bIns="0" rtlCol="0" anchor="t">
            <a:spAutoFit/>
          </a:bodyPr>
          <a:lstStyle/>
          <a:p>
            <a:pPr marL="0" lvl="0" indent="0" algn="ctr">
              <a:lnSpc>
                <a:spcPts val="4200"/>
              </a:lnSpc>
              <a:spcBef>
                <a:spcPct val="0"/>
              </a:spcBef>
            </a:pPr>
            <a:r>
              <a:rPr lang="en-US" sz="4200">
                <a:solidFill>
                  <a:srgbClr val="A2A096"/>
                </a:solidFill>
                <a:latin typeface="Barlow Medium Bold"/>
              </a:rPr>
              <a:t>MENTOREO</a:t>
            </a:r>
          </a:p>
        </p:txBody>
      </p:sp>
      <p:sp>
        <p:nvSpPr>
          <p:cNvPr id="7" name="TextBox 7"/>
          <p:cNvSpPr txBox="1"/>
          <p:nvPr/>
        </p:nvSpPr>
        <p:spPr>
          <a:xfrm>
            <a:off x="588831" y="4774493"/>
            <a:ext cx="6959613" cy="563880"/>
          </a:xfrm>
          <a:prstGeom prst="rect">
            <a:avLst/>
          </a:prstGeom>
        </p:spPr>
        <p:txBody>
          <a:bodyPr lIns="0" tIns="0" rIns="0" bIns="0" rtlCol="0" anchor="t">
            <a:spAutoFit/>
          </a:bodyPr>
          <a:lstStyle/>
          <a:p>
            <a:pPr marL="0" lvl="0" indent="0" algn="ctr">
              <a:lnSpc>
                <a:spcPts val="4200"/>
              </a:lnSpc>
              <a:spcBef>
                <a:spcPct val="0"/>
              </a:spcBef>
            </a:pPr>
            <a:r>
              <a:rPr lang="en-US" sz="4200">
                <a:solidFill>
                  <a:srgbClr val="006B70"/>
                </a:solidFill>
                <a:latin typeface="Barlow Bold Bold"/>
              </a:rPr>
              <a:t>MENTORSHIP</a:t>
            </a:r>
          </a:p>
        </p:txBody>
      </p:sp>
      <p:sp>
        <p:nvSpPr>
          <p:cNvPr id="8" name="TextBox 8"/>
          <p:cNvSpPr txBox="1"/>
          <p:nvPr/>
        </p:nvSpPr>
        <p:spPr>
          <a:xfrm>
            <a:off x="588831" y="5844113"/>
            <a:ext cx="6959613" cy="649605"/>
          </a:xfrm>
          <a:prstGeom prst="rect">
            <a:avLst/>
          </a:prstGeom>
        </p:spPr>
        <p:txBody>
          <a:bodyPr lIns="0" tIns="0" rIns="0" bIns="0" rtlCol="0" anchor="t">
            <a:spAutoFit/>
          </a:bodyPr>
          <a:lstStyle/>
          <a:p>
            <a:pPr marL="0" lvl="0" indent="0" algn="ctr">
              <a:lnSpc>
                <a:spcPts val="4200"/>
              </a:lnSpc>
              <a:spcBef>
                <a:spcPct val="0"/>
              </a:spcBef>
            </a:pPr>
            <a:r>
              <a:rPr lang="en-US" sz="4200">
                <a:solidFill>
                  <a:srgbClr val="809239"/>
                </a:solidFill>
                <a:latin typeface="Tabac Big Sans Bold"/>
              </a:rPr>
              <a:t>MENTORAT</a:t>
            </a:r>
          </a:p>
        </p:txBody>
      </p:sp>
      <p:sp>
        <p:nvSpPr>
          <p:cNvPr id="9" name="TextBox 9"/>
          <p:cNvSpPr txBox="1"/>
          <p:nvPr/>
        </p:nvSpPr>
        <p:spPr>
          <a:xfrm>
            <a:off x="9373958" y="6303218"/>
            <a:ext cx="8115300" cy="1764030"/>
          </a:xfrm>
          <a:prstGeom prst="rect">
            <a:avLst/>
          </a:prstGeom>
        </p:spPr>
        <p:txBody>
          <a:bodyPr lIns="0" tIns="0" rIns="0" bIns="0" rtlCol="0" anchor="t">
            <a:spAutoFit/>
          </a:bodyPr>
          <a:lstStyle/>
          <a:p>
            <a:pPr algn="ctr">
              <a:lnSpc>
                <a:spcPts val="6719"/>
              </a:lnSpc>
            </a:pPr>
            <a:r>
              <a:rPr lang="en-US" sz="4800" dirty="0">
                <a:solidFill>
                  <a:srgbClr val="809239"/>
                </a:solidFill>
                <a:latin typeface="Tabac Big Sans Bold"/>
              </a:rPr>
              <a:t>TOUJOURS </a:t>
            </a:r>
            <a:r>
              <a:rPr lang="en-US" sz="4800" dirty="0" err="1">
                <a:solidFill>
                  <a:srgbClr val="809239"/>
                </a:solidFill>
                <a:latin typeface="Tabac Big Sans Bold"/>
              </a:rPr>
              <a:t>diriger</a:t>
            </a:r>
            <a:r>
              <a:rPr lang="en-US" sz="4800" dirty="0">
                <a:solidFill>
                  <a:srgbClr val="809239"/>
                </a:solidFill>
                <a:latin typeface="Tabac Big Sans Bold"/>
              </a:rPr>
              <a:t> et </a:t>
            </a:r>
            <a:r>
              <a:rPr lang="en-US" sz="4800" dirty="0" err="1">
                <a:solidFill>
                  <a:srgbClr val="809239"/>
                </a:solidFill>
                <a:latin typeface="Tabac Big Sans Bold"/>
              </a:rPr>
              <a:t>être</a:t>
            </a:r>
            <a:endParaRPr lang="en-US" sz="4800" dirty="0">
              <a:solidFill>
                <a:srgbClr val="809239"/>
              </a:solidFill>
              <a:latin typeface="Tabac Big Sans Bold"/>
            </a:endParaRPr>
          </a:p>
          <a:p>
            <a:pPr algn="ctr">
              <a:lnSpc>
                <a:spcPts val="6719"/>
              </a:lnSpc>
              <a:spcBef>
                <a:spcPct val="0"/>
              </a:spcBef>
            </a:pPr>
            <a:r>
              <a:rPr lang="en-US" sz="4800" dirty="0">
                <a:solidFill>
                  <a:srgbClr val="809239"/>
                </a:solidFill>
                <a:latin typeface="Tabac Big Sans Bold"/>
              </a:rPr>
              <a:t>TOUJOURS </a:t>
            </a:r>
            <a:r>
              <a:rPr lang="en-US" sz="4800" dirty="0" err="1">
                <a:solidFill>
                  <a:srgbClr val="809239"/>
                </a:solidFill>
                <a:latin typeface="Tabac Big Sans Bold"/>
              </a:rPr>
              <a:t>dirigé</a:t>
            </a:r>
            <a:r>
              <a:rPr lang="en-US" sz="4800" dirty="0">
                <a:solidFill>
                  <a:srgbClr val="809239"/>
                </a:solidFill>
                <a:latin typeface="Tabac Big Sans Bold"/>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1726</Words>
  <Application>Microsoft Macintosh PowerPoint</Application>
  <PresentationFormat>Personalizado</PresentationFormat>
  <Paragraphs>253</Paragraphs>
  <Slides>46</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46</vt:i4>
      </vt:variant>
    </vt:vector>
  </HeadingPairs>
  <TitlesOfParts>
    <vt:vector size="59" baseType="lpstr">
      <vt:lpstr>Tabac Big Sans Bold</vt:lpstr>
      <vt:lpstr>Open Sans Extra Bold</vt:lpstr>
      <vt:lpstr>Calibri</vt:lpstr>
      <vt:lpstr>Open Sans Extra Bold Bold</vt:lpstr>
      <vt:lpstr>Barlow Bold</vt:lpstr>
      <vt:lpstr>Barlow Bold Bold</vt:lpstr>
      <vt:lpstr>Arimo Bold</vt:lpstr>
      <vt:lpstr>Tabac Big Sans</vt:lpstr>
      <vt:lpstr>Arial</vt:lpstr>
      <vt:lpstr>Barlow Medium Bold</vt:lpstr>
      <vt:lpstr>Barlow Medium</vt:lpstr>
      <vt:lpstr>Tabac Big Sans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2</dc:title>
  <cp:lastModifiedBy>Jerson Chupina</cp:lastModifiedBy>
  <cp:revision>7</cp:revision>
  <dcterms:created xsi:type="dcterms:W3CDTF">2006-08-16T00:00:00Z</dcterms:created>
  <dcterms:modified xsi:type="dcterms:W3CDTF">2021-01-27T18:39:17Z</dcterms:modified>
  <dc:identifier>DAESYkMLQuE</dc:identifier>
</cp:coreProperties>
</file>