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1pPr>
    <a:lvl2pPr marL="0" marR="0" indent="2286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2pPr>
    <a:lvl3pPr marL="0" marR="0" indent="4572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3pPr>
    <a:lvl4pPr marL="0" marR="0" indent="6858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4pPr>
    <a:lvl5pPr marL="0" marR="0" indent="9144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5pPr>
    <a:lvl6pPr marL="0" marR="0" indent="11430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6pPr>
    <a:lvl7pPr marL="0" marR="0" indent="13716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7pPr>
    <a:lvl8pPr marL="0" marR="0" indent="16002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8pPr>
    <a:lvl9pPr marL="0" marR="0" indent="18288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94766"/>
  </p:normalViewPr>
  <p:slideViewPr>
    <p:cSldViewPr snapToGrid="0" snapToObjects="1">
      <p:cViewPr varScale="1">
        <p:scale>
          <a:sx n="41" d="100"/>
          <a:sy n="41" d="100"/>
        </p:scale>
        <p:origin x="79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2" name="Shape 982"/>
          <p:cNvSpPr>
            <a:spLocks noGrp="1" noRot="1" noChangeAspect="1"/>
          </p:cNvSpPr>
          <p:nvPr>
            <p:ph type="sldImg"/>
          </p:nvPr>
        </p:nvSpPr>
        <p:spPr>
          <a:xfrm>
            <a:off x="1143000" y="685800"/>
            <a:ext cx="4572000" cy="3429000"/>
          </a:xfrm>
          <a:prstGeom prst="rect">
            <a:avLst/>
          </a:prstGeom>
        </p:spPr>
        <p:txBody>
          <a:bodyPr/>
          <a:lstStyle/>
          <a:p>
            <a:endParaRPr/>
          </a:p>
        </p:txBody>
      </p:sp>
      <p:sp>
        <p:nvSpPr>
          <p:cNvPr id="983" name="Shape 9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62103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27897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3653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2755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31245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32311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1435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ctr"/>
            <a:endParaRPr lang="es-GT" dirty="0"/>
          </a:p>
        </p:txBody>
      </p:sp>
    </p:spTree>
    <p:extLst>
      <p:ext uri="{BB962C8B-B14F-4D97-AF65-F5344CB8AC3E}">
        <p14:creationId xmlns:p14="http://schemas.microsoft.com/office/powerpoint/2010/main" val="345238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88875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40251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30863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4347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16239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ctr"/>
            <a:endParaRPr lang="es-GT" dirty="0"/>
          </a:p>
        </p:txBody>
      </p:sp>
    </p:spTree>
    <p:extLst>
      <p:ext uri="{BB962C8B-B14F-4D97-AF65-F5344CB8AC3E}">
        <p14:creationId xmlns:p14="http://schemas.microsoft.com/office/powerpoint/2010/main" val="103495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5370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72991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15340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49012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98093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325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90"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 name="Figura"/>
          <p:cNvSpPr>
            <a:spLocks noGrp="1"/>
          </p:cNvSpPr>
          <p:nvPr>
            <p:ph type="body" idx="22"/>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5800"/>
                </a:lnTo>
                <a:lnTo>
                  <a:pt x="0" y="5800"/>
                </a:lnTo>
                <a:lnTo>
                  <a:pt x="0" y="10800"/>
                </a:lnTo>
                <a:lnTo>
                  <a:pt x="3741" y="10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 name="Rectángulo"/>
          <p:cNvSpPr>
            <a:spLocks noGrp="1"/>
          </p:cNvSpPr>
          <p:nvPr>
            <p:ph type="body" sz="quarter" idx="23"/>
          </p:nvPr>
        </p:nvSpPr>
        <p:spPr>
          <a:xfrm>
            <a:off x="9503400" y="508000"/>
            <a:ext cx="2251023"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3" name="Rectángulo"/>
          <p:cNvSpPr>
            <a:spLocks noGrp="1"/>
          </p:cNvSpPr>
          <p:nvPr>
            <p:ph type="body" sz="quarter" idx="24"/>
          </p:nvPr>
        </p:nvSpPr>
        <p:spPr>
          <a:xfrm>
            <a:off x="9503400" y="6858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4" name="Rectángulo"/>
          <p:cNvSpPr>
            <a:spLocks noGrp="1"/>
          </p:cNvSpPr>
          <p:nvPr>
            <p:ph type="body" sz="quarter" idx="25"/>
          </p:nvPr>
        </p:nvSpPr>
        <p:spPr>
          <a:xfrm>
            <a:off x="9503400" y="1003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102"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3" name="Rectángulo"/>
          <p:cNvSpPr>
            <a:spLocks noGrp="1"/>
          </p:cNvSpPr>
          <p:nvPr>
            <p:ph type="body" sz="quarter" idx="22"/>
          </p:nvPr>
        </p:nvSpPr>
        <p:spPr>
          <a:xfrm>
            <a:off x="9503400" y="368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4" name="Rectángulo"/>
          <p:cNvSpPr>
            <a:spLocks noGrp="1"/>
          </p:cNvSpPr>
          <p:nvPr>
            <p:ph type="body" sz="quarter" idx="23"/>
          </p:nvPr>
        </p:nvSpPr>
        <p:spPr>
          <a:xfrm>
            <a:off x="9503400" y="508000"/>
            <a:ext cx="2251023"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5" name="Figura"/>
          <p:cNvSpPr>
            <a:spLocks noGrp="1"/>
          </p:cNvSpPr>
          <p:nvPr>
            <p:ph type="body" idx="24"/>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10800"/>
                </a:lnTo>
                <a:lnTo>
                  <a:pt x="0" y="10800"/>
                </a:lnTo>
                <a:lnTo>
                  <a:pt x="0" y="15800"/>
                </a:lnTo>
                <a:lnTo>
                  <a:pt x="3741" y="15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6" name="Rectángulo"/>
          <p:cNvSpPr>
            <a:spLocks noGrp="1"/>
          </p:cNvSpPr>
          <p:nvPr>
            <p:ph type="body" sz="quarter" idx="25"/>
          </p:nvPr>
        </p:nvSpPr>
        <p:spPr>
          <a:xfrm>
            <a:off x="9503400" y="1003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114"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5" name="Rectángulo"/>
          <p:cNvSpPr>
            <a:spLocks noGrp="1"/>
          </p:cNvSpPr>
          <p:nvPr>
            <p:ph type="body" sz="quarter" idx="22"/>
          </p:nvPr>
        </p:nvSpPr>
        <p:spPr>
          <a:xfrm>
            <a:off x="9503400" y="368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6" name="Rectángulo"/>
          <p:cNvSpPr>
            <a:spLocks noGrp="1"/>
          </p:cNvSpPr>
          <p:nvPr>
            <p:ph type="body" sz="quarter" idx="23"/>
          </p:nvPr>
        </p:nvSpPr>
        <p:spPr>
          <a:xfrm>
            <a:off x="9503400" y="508000"/>
            <a:ext cx="2251023"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7" name="Rectángulo"/>
          <p:cNvSpPr>
            <a:spLocks noGrp="1"/>
          </p:cNvSpPr>
          <p:nvPr>
            <p:ph type="body" sz="quarter" idx="24"/>
          </p:nvPr>
        </p:nvSpPr>
        <p:spPr>
          <a:xfrm>
            <a:off x="9503400" y="6858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8" name="Figura"/>
          <p:cNvSpPr>
            <a:spLocks noGrp="1"/>
          </p:cNvSpPr>
          <p:nvPr>
            <p:ph type="body" idx="25"/>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15800"/>
                </a:lnTo>
                <a:lnTo>
                  <a:pt x="0" y="15800"/>
                </a:lnTo>
                <a:lnTo>
                  <a:pt x="0" y="20800"/>
                </a:lnTo>
                <a:lnTo>
                  <a:pt x="3741" y="20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ight Overlay">
    <p:bg>
      <p:bgPr>
        <a:solidFill>
          <a:srgbClr val="454546"/>
        </a:solidFill>
        <a:effectLst/>
      </p:bgPr>
    </p:bg>
    <p:spTree>
      <p:nvGrpSpPr>
        <p:cNvPr id="1" name=""/>
        <p:cNvGrpSpPr/>
        <p:nvPr/>
      </p:nvGrpSpPr>
      <p:grpSpPr>
        <a:xfrm>
          <a:off x="0" y="0"/>
          <a:ext cx="0" cy="0"/>
          <a:chOff x="0" y="0"/>
          <a:chExt cx="0" cy="0"/>
        </a:xfrm>
      </p:grpSpPr>
      <p:sp>
        <p:nvSpPr>
          <p:cNvPr id="126" name="Rectángulo"/>
          <p:cNvSpPr>
            <a:spLocks noGrp="1"/>
          </p:cNvSpPr>
          <p:nvPr>
            <p:ph type="body" idx="21"/>
          </p:nvPr>
        </p:nvSpPr>
        <p:spPr>
          <a:xfrm>
            <a:off x="7950200" y="-1"/>
            <a:ext cx="16433800" cy="13716001"/>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27" name="Rectángulo redondeado"/>
          <p:cNvSpPr>
            <a:spLocks noGrp="1"/>
          </p:cNvSpPr>
          <p:nvPr>
            <p:ph type="body" sz="quarter" idx="22"/>
          </p:nvPr>
        </p:nvSpPr>
        <p:spPr>
          <a:xfrm>
            <a:off x="7635377" y="2194748"/>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ft Overlay">
    <p:bg>
      <p:bgPr>
        <a:solidFill>
          <a:srgbClr val="454546"/>
        </a:solidFill>
        <a:effectLst/>
      </p:bgPr>
    </p:bg>
    <p:spTree>
      <p:nvGrpSpPr>
        <p:cNvPr id="1" name=""/>
        <p:cNvGrpSpPr/>
        <p:nvPr/>
      </p:nvGrpSpPr>
      <p:grpSpPr>
        <a:xfrm>
          <a:off x="0" y="0"/>
          <a:ext cx="0" cy="0"/>
          <a:chOff x="0" y="0"/>
          <a:chExt cx="0" cy="0"/>
        </a:xfrm>
      </p:grpSpPr>
      <p:sp>
        <p:nvSpPr>
          <p:cNvPr id="135" name="Rectángulo"/>
          <p:cNvSpPr>
            <a:spLocks noGrp="1"/>
          </p:cNvSpPr>
          <p:nvPr>
            <p:ph type="body" idx="21"/>
          </p:nvPr>
        </p:nvSpPr>
        <p:spPr>
          <a:xfrm>
            <a:off x="0" y="-1"/>
            <a:ext cx="16433800" cy="13716001"/>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36" name="Rectángulo redondeado"/>
          <p:cNvSpPr>
            <a:spLocks noGrp="1"/>
          </p:cNvSpPr>
          <p:nvPr>
            <p:ph type="body" sz="quarter" idx="22"/>
          </p:nvPr>
        </p:nvSpPr>
        <p:spPr>
          <a:xfrm>
            <a:off x="16120343" y="2194748"/>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ottom Overlay">
    <p:bg>
      <p:bgPr>
        <a:solidFill>
          <a:srgbClr val="454546"/>
        </a:solidFill>
        <a:effectLst/>
      </p:bgPr>
    </p:bg>
    <p:spTree>
      <p:nvGrpSpPr>
        <p:cNvPr id="1" name=""/>
        <p:cNvGrpSpPr/>
        <p:nvPr/>
      </p:nvGrpSpPr>
      <p:grpSpPr>
        <a:xfrm>
          <a:off x="0" y="0"/>
          <a:ext cx="0" cy="0"/>
          <a:chOff x="0" y="0"/>
          <a:chExt cx="0" cy="0"/>
        </a:xfrm>
      </p:grpSpPr>
      <p:sp>
        <p:nvSpPr>
          <p:cNvPr id="144" name="Rectángulo"/>
          <p:cNvSpPr>
            <a:spLocks noGrp="1"/>
          </p:cNvSpPr>
          <p:nvPr>
            <p:ph type="body" idx="21"/>
          </p:nvPr>
        </p:nvSpPr>
        <p:spPr>
          <a:xfrm>
            <a:off x="0" y="4762500"/>
            <a:ext cx="24384001" cy="895350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45"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op Overlay">
    <p:bg>
      <p:bgPr>
        <a:solidFill>
          <a:srgbClr val="454546"/>
        </a:solidFill>
        <a:effectLst/>
      </p:bgPr>
    </p:bg>
    <p:spTree>
      <p:nvGrpSpPr>
        <p:cNvPr id="1" name=""/>
        <p:cNvGrpSpPr/>
        <p:nvPr/>
      </p:nvGrpSpPr>
      <p:grpSpPr>
        <a:xfrm>
          <a:off x="0" y="0"/>
          <a:ext cx="0" cy="0"/>
          <a:chOff x="0" y="0"/>
          <a:chExt cx="0" cy="0"/>
        </a:xfrm>
      </p:grpSpPr>
      <p:sp>
        <p:nvSpPr>
          <p:cNvPr id="153" name="Rectángulo"/>
          <p:cNvSpPr>
            <a:spLocks noGrp="1"/>
          </p:cNvSpPr>
          <p:nvPr>
            <p:ph type="body" idx="21"/>
          </p:nvPr>
        </p:nvSpPr>
        <p:spPr>
          <a:xfrm>
            <a:off x="0" y="0"/>
            <a:ext cx="24384001" cy="8953500"/>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54" name="Rectángulo redondeado"/>
          <p:cNvSpPr>
            <a:spLocks noGrp="1"/>
          </p:cNvSpPr>
          <p:nvPr>
            <p:ph type="body" sz="quarter" idx="22"/>
          </p:nvPr>
        </p:nvSpPr>
        <p:spPr>
          <a:xfrm rot="16200000">
            <a:off x="2745774" y="7691417"/>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62"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3" name="Rectángulo"/>
          <p:cNvSpPr>
            <a:spLocks noGrp="1"/>
          </p:cNvSpPr>
          <p:nvPr>
            <p:ph type="body" sz="quarter" idx="22"/>
          </p:nvPr>
        </p:nvSpPr>
        <p:spPr>
          <a:xfrm>
            <a:off x="6835564"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4" name="Rectángulo"/>
          <p:cNvSpPr>
            <a:spLocks noGrp="1"/>
          </p:cNvSpPr>
          <p:nvPr>
            <p:ph type="body" sz="quarter" idx="23"/>
          </p:nvPr>
        </p:nvSpPr>
        <p:spPr>
          <a:xfrm>
            <a:off x="1219200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5" name="Rectángulo"/>
          <p:cNvSpPr>
            <a:spLocks noGrp="1"/>
          </p:cNvSpPr>
          <p:nvPr>
            <p:ph type="body" sz="quarter" idx="24"/>
          </p:nvPr>
        </p:nvSpPr>
        <p:spPr>
          <a:xfrm>
            <a:off x="17548435"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6"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310" y="0"/>
                </a:moveTo>
                <a:lnTo>
                  <a:pt x="1310" y="4070"/>
                </a:lnTo>
                <a:lnTo>
                  <a:pt x="0" y="4070"/>
                </a:lnTo>
                <a:lnTo>
                  <a:pt x="0" y="21600"/>
                </a:lnTo>
                <a:lnTo>
                  <a:pt x="21600" y="21600"/>
                </a:lnTo>
                <a:lnTo>
                  <a:pt x="21600" y="4070"/>
                </a:lnTo>
                <a:lnTo>
                  <a:pt x="6055" y="4070"/>
                </a:lnTo>
                <a:lnTo>
                  <a:pt x="6055" y="0"/>
                </a:lnTo>
                <a:lnTo>
                  <a:pt x="131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74"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5" name="Rectángulo"/>
          <p:cNvSpPr>
            <a:spLocks noGrp="1"/>
          </p:cNvSpPr>
          <p:nvPr>
            <p:ph type="body" sz="quarter" idx="22"/>
          </p:nvPr>
        </p:nvSpPr>
        <p:spPr>
          <a:xfrm>
            <a:off x="147913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6" name="Rectángulo"/>
          <p:cNvSpPr>
            <a:spLocks noGrp="1"/>
          </p:cNvSpPr>
          <p:nvPr>
            <p:ph type="body" sz="quarter" idx="23"/>
          </p:nvPr>
        </p:nvSpPr>
        <p:spPr>
          <a:xfrm>
            <a:off x="1219200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7" name="Rectángulo"/>
          <p:cNvSpPr>
            <a:spLocks noGrp="1"/>
          </p:cNvSpPr>
          <p:nvPr>
            <p:ph type="body" sz="quarter" idx="24"/>
          </p:nvPr>
        </p:nvSpPr>
        <p:spPr>
          <a:xfrm>
            <a:off x="17548435"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8"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6055" y="0"/>
                </a:moveTo>
                <a:lnTo>
                  <a:pt x="6055" y="4070"/>
                </a:lnTo>
                <a:lnTo>
                  <a:pt x="0" y="4070"/>
                </a:lnTo>
                <a:lnTo>
                  <a:pt x="0" y="21600"/>
                </a:lnTo>
                <a:lnTo>
                  <a:pt x="21600" y="21600"/>
                </a:lnTo>
                <a:lnTo>
                  <a:pt x="21600" y="4070"/>
                </a:lnTo>
                <a:lnTo>
                  <a:pt x="10800" y="4070"/>
                </a:lnTo>
                <a:lnTo>
                  <a:pt x="10800" y="0"/>
                </a:lnTo>
                <a:lnTo>
                  <a:pt x="605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86"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7" name="Rectángulo"/>
          <p:cNvSpPr>
            <a:spLocks noGrp="1"/>
          </p:cNvSpPr>
          <p:nvPr>
            <p:ph type="body" sz="quarter" idx="22"/>
          </p:nvPr>
        </p:nvSpPr>
        <p:spPr>
          <a:xfrm>
            <a:off x="147913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8" name="Rectángulo"/>
          <p:cNvSpPr>
            <a:spLocks noGrp="1"/>
          </p:cNvSpPr>
          <p:nvPr>
            <p:ph type="body" sz="quarter" idx="23"/>
          </p:nvPr>
        </p:nvSpPr>
        <p:spPr>
          <a:xfrm>
            <a:off x="6835564"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9" name="Rectángulo"/>
          <p:cNvSpPr>
            <a:spLocks noGrp="1"/>
          </p:cNvSpPr>
          <p:nvPr>
            <p:ph type="body" sz="quarter" idx="24"/>
          </p:nvPr>
        </p:nvSpPr>
        <p:spPr>
          <a:xfrm>
            <a:off x="17548435"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0"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4070"/>
                </a:lnTo>
                <a:lnTo>
                  <a:pt x="0" y="4070"/>
                </a:lnTo>
                <a:lnTo>
                  <a:pt x="0" y="21600"/>
                </a:lnTo>
                <a:lnTo>
                  <a:pt x="21600" y="21600"/>
                </a:lnTo>
                <a:lnTo>
                  <a:pt x="21600" y="4070"/>
                </a:lnTo>
                <a:lnTo>
                  <a:pt x="15545" y="4070"/>
                </a:lnTo>
                <a:lnTo>
                  <a:pt x="15545" y="0"/>
                </a:lnTo>
                <a:lnTo>
                  <a:pt x="108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Rectángulo"/>
          <p:cNvSpPr>
            <a:spLocks noGrp="1"/>
          </p:cNvSpPr>
          <p:nvPr>
            <p:ph type="body" idx="21"/>
          </p:nvPr>
        </p:nvSpPr>
        <p:spPr>
          <a:xfrm>
            <a:off x="0" y="-1"/>
            <a:ext cx="24384000"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98"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9" name="Rectángulo"/>
          <p:cNvSpPr>
            <a:spLocks noGrp="1"/>
          </p:cNvSpPr>
          <p:nvPr>
            <p:ph type="body" sz="quarter" idx="22"/>
          </p:nvPr>
        </p:nvSpPr>
        <p:spPr>
          <a:xfrm>
            <a:off x="147913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0" name="Rectángulo"/>
          <p:cNvSpPr>
            <a:spLocks noGrp="1"/>
          </p:cNvSpPr>
          <p:nvPr>
            <p:ph type="body" sz="quarter" idx="23"/>
          </p:nvPr>
        </p:nvSpPr>
        <p:spPr>
          <a:xfrm>
            <a:off x="6835564"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1" name="Rectángulo"/>
          <p:cNvSpPr>
            <a:spLocks noGrp="1"/>
          </p:cNvSpPr>
          <p:nvPr>
            <p:ph type="body" sz="quarter" idx="24"/>
          </p:nvPr>
        </p:nvSpPr>
        <p:spPr>
          <a:xfrm>
            <a:off x="12192000" y="6033251"/>
            <a:ext cx="5356435"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2"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5545" y="0"/>
                </a:moveTo>
                <a:lnTo>
                  <a:pt x="15545" y="4070"/>
                </a:lnTo>
                <a:lnTo>
                  <a:pt x="0" y="4070"/>
                </a:lnTo>
                <a:lnTo>
                  <a:pt x="0" y="21600"/>
                </a:lnTo>
                <a:lnTo>
                  <a:pt x="21600" y="21600"/>
                </a:lnTo>
                <a:lnTo>
                  <a:pt x="21600" y="4070"/>
                </a:lnTo>
                <a:lnTo>
                  <a:pt x="20290" y="4070"/>
                </a:lnTo>
                <a:lnTo>
                  <a:pt x="20290" y="0"/>
                </a:lnTo>
                <a:lnTo>
                  <a:pt x="1554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10" name="Figura"/>
          <p:cNvSpPr>
            <a:spLocks noGrp="1"/>
          </p:cNvSpPr>
          <p:nvPr>
            <p:ph type="body" idx="21"/>
          </p:nvPr>
        </p:nvSpPr>
        <p:spPr>
          <a:xfrm>
            <a:off x="8556799" y="0"/>
            <a:ext cx="158272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1" y="21600"/>
                </a:lnTo>
                <a:lnTo>
                  <a:pt x="21600" y="21600"/>
                </a:lnTo>
                <a:lnTo>
                  <a:pt x="21600"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11" name="Rectángulo redondeado"/>
          <p:cNvSpPr>
            <a:spLocks noGrp="1"/>
          </p:cNvSpPr>
          <p:nvPr>
            <p:ph type="body" sz="quarter" idx="22"/>
          </p:nvPr>
        </p:nvSpPr>
        <p:spPr>
          <a:xfrm rot="21000000">
            <a:off x="9578977" y="6400524"/>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1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19" name="Figura"/>
          <p:cNvSpPr>
            <a:spLocks noGrp="1"/>
          </p:cNvSpPr>
          <p:nvPr>
            <p:ph type="body" idx="21"/>
          </p:nvPr>
        </p:nvSpPr>
        <p:spPr>
          <a:xfrm rot="10800000">
            <a:off x="0" y="0"/>
            <a:ext cx="158272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1" y="21600"/>
                </a:lnTo>
                <a:lnTo>
                  <a:pt x="21600" y="21600"/>
                </a:lnTo>
                <a:lnTo>
                  <a:pt x="21600" y="0"/>
                </a:lnTo>
                <a:lnTo>
                  <a:pt x="0" y="0"/>
                </a:lnTo>
                <a:close/>
              </a:path>
            </a:pathLst>
          </a:custGeom>
          <a:gradFill>
            <a:gsLst>
              <a:gs pos="0">
                <a:srgbClr val="929292"/>
              </a:gs>
              <a:gs pos="100000">
                <a:srgbClr val="FFFFFF"/>
              </a:gs>
            </a:gsLst>
            <a:lin ang="8100000"/>
          </a:gra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20" name="Rectángulo redondeado"/>
          <p:cNvSpPr>
            <a:spLocks noGrp="1"/>
          </p:cNvSpPr>
          <p:nvPr>
            <p:ph type="body" sz="quarter" idx="22"/>
          </p:nvPr>
        </p:nvSpPr>
        <p:spPr>
          <a:xfrm rot="21000000">
            <a:off x="14003356" y="3876883"/>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2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28" name="Figura"/>
          <p:cNvSpPr>
            <a:spLocks noGrp="1"/>
          </p:cNvSpPr>
          <p:nvPr>
            <p:ph type="body" idx="21"/>
          </p:nvPr>
        </p:nvSpPr>
        <p:spPr>
          <a:xfrm>
            <a:off x="0" y="2566987"/>
            <a:ext cx="24384000" cy="11149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330"/>
                </a:lnTo>
                <a:lnTo>
                  <a:pt x="0" y="21600"/>
                </a:lnTo>
                <a:lnTo>
                  <a:pt x="21600" y="21600"/>
                </a:lnTo>
                <a:lnTo>
                  <a:pt x="216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29" name="Rectángulo redondeado"/>
          <p:cNvSpPr>
            <a:spLocks noGrp="1"/>
          </p:cNvSpPr>
          <p:nvPr>
            <p:ph type="body" sz="quarter" idx="22"/>
          </p:nvPr>
        </p:nvSpPr>
        <p:spPr>
          <a:xfrm rot="15600000">
            <a:off x="3681720" y="4882705"/>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37" name="Figura"/>
          <p:cNvSpPr>
            <a:spLocks noGrp="1"/>
          </p:cNvSpPr>
          <p:nvPr>
            <p:ph type="body" idx="21"/>
          </p:nvPr>
        </p:nvSpPr>
        <p:spPr>
          <a:xfrm>
            <a:off x="0" y="0"/>
            <a:ext cx="24384000" cy="106804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2904"/>
                </a:lnTo>
                <a:lnTo>
                  <a:pt x="21600" y="0"/>
                </a:lnTo>
                <a:lnTo>
                  <a:pt x="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38" name="Rectángulo redondeado"/>
          <p:cNvSpPr>
            <a:spLocks noGrp="1"/>
          </p:cNvSpPr>
          <p:nvPr>
            <p:ph type="body" sz="quarter" idx="22"/>
          </p:nvPr>
        </p:nvSpPr>
        <p:spPr>
          <a:xfrm rot="15600000">
            <a:off x="8668229" y="783390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46" name="Figura"/>
          <p:cNvSpPr>
            <a:spLocks noGrp="1"/>
          </p:cNvSpPr>
          <p:nvPr>
            <p:ph type="body" idx="21"/>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1949" y="19600"/>
                </a:lnTo>
                <a:cubicBezTo>
                  <a:pt x="9215" y="19600"/>
                  <a:pt x="6999" y="15660"/>
                  <a:pt x="6999" y="10800"/>
                </a:cubicBezTo>
                <a:cubicBezTo>
                  <a:pt x="6999" y="5940"/>
                  <a:pt x="9215" y="2000"/>
                  <a:pt x="11949" y="2000"/>
                </a:cubicBezTo>
                <a:lnTo>
                  <a:pt x="21600" y="2000"/>
                </a:lnTo>
                <a:lnTo>
                  <a:pt x="21600" y="0"/>
                </a:lnTo>
                <a:lnTo>
                  <a:pt x="0" y="0"/>
                </a:lnTo>
                <a:close/>
              </a:path>
            </a:pathLst>
          </a:cu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47" name="Rectángulo redondeado"/>
          <p:cNvSpPr>
            <a:spLocks noGrp="1"/>
          </p:cNvSpPr>
          <p:nvPr>
            <p:ph type="body" sz="quarter" idx="22"/>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55" name="Figura"/>
          <p:cNvSpPr>
            <a:spLocks noGrp="1"/>
          </p:cNvSpPr>
          <p:nvPr>
            <p:ph type="body" idx="21"/>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00"/>
                </a:lnTo>
                <a:lnTo>
                  <a:pt x="9682" y="2000"/>
                </a:lnTo>
                <a:cubicBezTo>
                  <a:pt x="12415" y="2000"/>
                  <a:pt x="14632" y="5940"/>
                  <a:pt x="14632" y="10800"/>
                </a:cubicBezTo>
                <a:cubicBezTo>
                  <a:pt x="14632" y="15660"/>
                  <a:pt x="12415" y="19600"/>
                  <a:pt x="9682" y="19600"/>
                </a:cubicBezTo>
                <a:lnTo>
                  <a:pt x="0" y="19600"/>
                </a:lnTo>
                <a:lnTo>
                  <a:pt x="0" y="21600"/>
                </a:lnTo>
                <a:lnTo>
                  <a:pt x="21600" y="21600"/>
                </a:lnTo>
                <a:lnTo>
                  <a:pt x="21600"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56" name="Rectángulo redondeado"/>
          <p:cNvSpPr>
            <a:spLocks noGrp="1"/>
          </p:cNvSpPr>
          <p:nvPr>
            <p:ph type="body" sz="quarter" idx="22"/>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5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64" name="Figura"/>
          <p:cNvSpPr>
            <a:spLocks noGrp="1"/>
          </p:cNvSpPr>
          <p:nvPr>
            <p:ph type="body" idx="21"/>
          </p:nvPr>
        </p:nvSpPr>
        <p:spPr>
          <a:xfrm flipH="1">
            <a:off x="786130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65" name="Rectángulo redondeado"/>
          <p:cNvSpPr>
            <a:spLocks noGrp="1"/>
          </p:cNvSpPr>
          <p:nvPr>
            <p:ph type="body" sz="quarter" idx="22"/>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73" name="Figura"/>
          <p:cNvSpPr>
            <a:spLocks noGrp="1"/>
          </p:cNvSpPr>
          <p:nvPr>
            <p:ph type="body" idx="21"/>
          </p:nvPr>
        </p:nvSpPr>
        <p:spPr>
          <a:xfrm>
            <a:off x="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74" name="Rectángulo redondeado"/>
          <p:cNvSpPr>
            <a:spLocks noGrp="1"/>
          </p:cNvSpPr>
          <p:nvPr>
            <p:ph type="body" sz="quarter" idx="22"/>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82" name="Insert Picture Here 2018 Darker.png"/>
          <p:cNvSpPr>
            <a:spLocks noGrp="1"/>
          </p:cNvSpPr>
          <p:nvPr>
            <p:ph type="pic" idx="21"/>
          </p:nvPr>
        </p:nvSpPr>
        <p:spPr>
          <a:xfrm>
            <a:off x="10257697" y="0"/>
            <a:ext cx="24384001" cy="13716000"/>
          </a:xfrm>
          <a:prstGeom prst="rect">
            <a:avLst/>
          </a:prstGeom>
        </p:spPr>
        <p:txBody>
          <a:bodyPr lIns="91439" tIns="45719" rIns="91439" bIns="45719">
            <a:noAutofit/>
          </a:bodyPr>
          <a:lstStyle/>
          <a:p>
            <a:endParaRPr/>
          </a:p>
        </p:txBody>
      </p:sp>
      <p:sp>
        <p:nvSpPr>
          <p:cNvPr id="283" name="Rectángulo"/>
          <p:cNvSpPr>
            <a:spLocks noGrp="1"/>
          </p:cNvSpPr>
          <p:nvPr>
            <p:ph type="body" idx="22"/>
          </p:nvPr>
        </p:nvSpPr>
        <p:spPr>
          <a:xfrm>
            <a:off x="0" y="0"/>
            <a:ext cx="20639369" cy="13716001"/>
          </a:xfrm>
          <a:prstGeom prst="rect">
            <a:avLst/>
          </a:prstGeom>
          <a:gradFill>
            <a:gsLst>
              <a:gs pos="46487">
                <a:srgbClr val="FFFFFF"/>
              </a:gs>
              <a:gs pos="100000">
                <a:srgbClr val="FFFFFF">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84" name="Rectángulo redondeado"/>
          <p:cNvSpPr>
            <a:spLocks noGrp="1"/>
          </p:cNvSpPr>
          <p:nvPr>
            <p:ph type="body" sz="quarter" idx="23"/>
          </p:nvPr>
        </p:nvSpPr>
        <p:spPr>
          <a:xfrm rot="16200000">
            <a:off x="4998518" y="4933237"/>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 name="Rectángulo"/>
          <p:cNvSpPr>
            <a:spLocks noGrp="1"/>
          </p:cNvSpPr>
          <p:nvPr>
            <p:ph type="body" idx="21"/>
          </p:nvPr>
        </p:nvSpPr>
        <p:spPr>
          <a:xfrm>
            <a:off x="0" y="-1"/>
            <a:ext cx="24384000" cy="1371600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92" name="Insert Picture Here 2018 Darker.png"/>
          <p:cNvSpPr>
            <a:spLocks noGrp="1"/>
          </p:cNvSpPr>
          <p:nvPr>
            <p:ph type="pic" idx="21"/>
          </p:nvPr>
        </p:nvSpPr>
        <p:spPr>
          <a:xfrm>
            <a:off x="-10281754" y="0"/>
            <a:ext cx="24384001" cy="13716001"/>
          </a:xfrm>
          <a:prstGeom prst="rect">
            <a:avLst/>
          </a:prstGeom>
        </p:spPr>
        <p:txBody>
          <a:bodyPr lIns="91439" tIns="45719" rIns="91439" bIns="45719">
            <a:noAutofit/>
          </a:bodyPr>
          <a:lstStyle/>
          <a:p>
            <a:endParaRPr/>
          </a:p>
        </p:txBody>
      </p:sp>
      <p:sp>
        <p:nvSpPr>
          <p:cNvPr id="293" name="Rectángulo"/>
          <p:cNvSpPr>
            <a:spLocks noGrp="1"/>
          </p:cNvSpPr>
          <p:nvPr>
            <p:ph type="body" idx="22"/>
          </p:nvPr>
        </p:nvSpPr>
        <p:spPr>
          <a:xfrm flipH="1">
            <a:off x="3746500" y="0"/>
            <a:ext cx="20639369" cy="13716001"/>
          </a:xfrm>
          <a:prstGeom prst="rect">
            <a:avLst/>
          </a:prstGeom>
          <a:gradFill>
            <a:gsLst>
              <a:gs pos="46487">
                <a:srgbClr val="FFFFFF"/>
              </a:gs>
              <a:gs pos="100000">
                <a:srgbClr val="FFFFFF">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94" name="Rectángulo redondeado"/>
          <p:cNvSpPr>
            <a:spLocks noGrp="1"/>
          </p:cNvSpPr>
          <p:nvPr>
            <p:ph type="body" sz="quarter" idx="23"/>
          </p:nvPr>
        </p:nvSpPr>
        <p:spPr>
          <a:xfrm rot="16200000">
            <a:off x="18720682" y="5125792"/>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02" name="Insert Picture Here 2018 Darker.png"/>
          <p:cNvSpPr>
            <a:spLocks noGrp="1"/>
          </p:cNvSpPr>
          <p:nvPr>
            <p:ph type="pic" idx="21"/>
          </p:nvPr>
        </p:nvSpPr>
        <p:spPr>
          <a:xfrm>
            <a:off x="0" y="5366150"/>
            <a:ext cx="24384000" cy="13716001"/>
          </a:xfrm>
          <a:prstGeom prst="rect">
            <a:avLst/>
          </a:prstGeom>
        </p:spPr>
        <p:txBody>
          <a:bodyPr lIns="91439" tIns="45719" rIns="91439" bIns="45719">
            <a:noAutofit/>
          </a:bodyPr>
          <a:lstStyle/>
          <a:p>
            <a:endParaRPr/>
          </a:p>
        </p:txBody>
      </p:sp>
      <p:sp>
        <p:nvSpPr>
          <p:cNvPr id="303" name="Rectángulo"/>
          <p:cNvSpPr>
            <a:spLocks noGrp="1"/>
          </p:cNvSpPr>
          <p:nvPr>
            <p:ph type="body" idx="22"/>
          </p:nvPr>
        </p:nvSpPr>
        <p:spPr>
          <a:xfrm flipH="1">
            <a:off x="-1" y="0"/>
            <a:ext cx="24384001" cy="11073459"/>
          </a:xfrm>
          <a:prstGeom prst="rect">
            <a:avLst/>
          </a:prstGeom>
          <a:gradFill>
            <a:gsLst>
              <a:gs pos="0">
                <a:srgbClr val="FEFDFF">
                  <a:alpha val="0"/>
                </a:srgbClr>
              </a:gs>
              <a:gs pos="53512">
                <a:srgbClr val="FFFFFF"/>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04"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12" name="Insert Picture Here 2018 Darker.png"/>
          <p:cNvSpPr>
            <a:spLocks noGrp="1"/>
          </p:cNvSpPr>
          <p:nvPr>
            <p:ph type="pic" idx="21"/>
          </p:nvPr>
        </p:nvSpPr>
        <p:spPr>
          <a:xfrm>
            <a:off x="-1" y="-5415538"/>
            <a:ext cx="24384001" cy="13716001"/>
          </a:xfrm>
          <a:prstGeom prst="rect">
            <a:avLst/>
          </a:prstGeom>
        </p:spPr>
        <p:txBody>
          <a:bodyPr lIns="91439" tIns="45719" rIns="91439" bIns="45719">
            <a:noAutofit/>
          </a:bodyPr>
          <a:lstStyle/>
          <a:p>
            <a:endParaRPr/>
          </a:p>
        </p:txBody>
      </p:sp>
      <p:sp>
        <p:nvSpPr>
          <p:cNvPr id="313" name="Rectángulo"/>
          <p:cNvSpPr>
            <a:spLocks noGrp="1"/>
          </p:cNvSpPr>
          <p:nvPr>
            <p:ph type="body" idx="22"/>
          </p:nvPr>
        </p:nvSpPr>
        <p:spPr>
          <a:xfrm flipH="1">
            <a:off x="-1" y="2642541"/>
            <a:ext cx="24384001" cy="11073459"/>
          </a:xfrm>
          <a:prstGeom prst="rect">
            <a:avLst/>
          </a:prstGeom>
          <a:gradFill>
            <a:gsLst>
              <a:gs pos="46487">
                <a:srgbClr val="FFFFFF"/>
              </a:gs>
              <a:gs pos="100000">
                <a:srgbClr val="FFFFFF">
                  <a:alpha val="0"/>
                </a:srgbClr>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14" name="Rectángulo redondeado"/>
          <p:cNvSpPr>
            <a:spLocks noGrp="1"/>
          </p:cNvSpPr>
          <p:nvPr>
            <p:ph type="body" sz="quarter" idx="23"/>
          </p:nvPr>
        </p:nvSpPr>
        <p:spPr>
          <a:xfrm rot="16200000">
            <a:off x="11874500" y="7691417"/>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1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22" name="Insert Picture Here 2018 Darker.png"/>
          <p:cNvSpPr>
            <a:spLocks noGrp="1"/>
          </p:cNvSpPr>
          <p:nvPr>
            <p:ph type="pic" idx="21"/>
          </p:nvPr>
        </p:nvSpPr>
        <p:spPr>
          <a:xfrm>
            <a:off x="10224491" y="0"/>
            <a:ext cx="24384001" cy="13716001"/>
          </a:xfrm>
          <a:prstGeom prst="rect">
            <a:avLst/>
          </a:prstGeom>
        </p:spPr>
        <p:txBody>
          <a:bodyPr lIns="91439" tIns="45719" rIns="91439" bIns="45719">
            <a:noAutofit/>
          </a:bodyPr>
          <a:lstStyle/>
          <a:p>
            <a:endParaRPr/>
          </a:p>
        </p:txBody>
      </p:sp>
      <p:sp>
        <p:nvSpPr>
          <p:cNvPr id="323" name="Rectángulo"/>
          <p:cNvSpPr>
            <a:spLocks noGrp="1"/>
          </p:cNvSpPr>
          <p:nvPr>
            <p:ph type="body" idx="22"/>
          </p:nvPr>
        </p:nvSpPr>
        <p:spPr>
          <a:xfrm>
            <a:off x="0" y="0"/>
            <a:ext cx="20639369" cy="13716001"/>
          </a:xfrm>
          <a:prstGeom prst="rect">
            <a:avLst/>
          </a:prstGeom>
          <a:gradFill>
            <a:gsLst>
              <a:gs pos="46487">
                <a:srgbClr val="000000"/>
              </a:gs>
              <a:gs pos="100000">
                <a:srgbClr val="000000">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24" name="Rectángulo redondeado"/>
          <p:cNvSpPr>
            <a:spLocks noGrp="1"/>
          </p:cNvSpPr>
          <p:nvPr>
            <p:ph type="body" sz="quarter" idx="23"/>
          </p:nvPr>
        </p:nvSpPr>
        <p:spPr>
          <a:xfrm rot="16200000">
            <a:off x="4998518" y="4933237"/>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32" name="Insert Picture Here 2018 Darker.png"/>
          <p:cNvSpPr>
            <a:spLocks noGrp="1"/>
          </p:cNvSpPr>
          <p:nvPr>
            <p:ph type="pic" idx="21"/>
          </p:nvPr>
        </p:nvSpPr>
        <p:spPr>
          <a:xfrm>
            <a:off x="-10405222" y="0"/>
            <a:ext cx="24384001" cy="13716001"/>
          </a:xfrm>
          <a:prstGeom prst="rect">
            <a:avLst/>
          </a:prstGeom>
        </p:spPr>
        <p:txBody>
          <a:bodyPr lIns="91439" tIns="45719" rIns="91439" bIns="45719">
            <a:noAutofit/>
          </a:bodyPr>
          <a:lstStyle/>
          <a:p>
            <a:endParaRPr/>
          </a:p>
        </p:txBody>
      </p:sp>
      <p:sp>
        <p:nvSpPr>
          <p:cNvPr id="333" name="Rectángulo"/>
          <p:cNvSpPr>
            <a:spLocks noGrp="1"/>
          </p:cNvSpPr>
          <p:nvPr>
            <p:ph type="body" idx="22"/>
          </p:nvPr>
        </p:nvSpPr>
        <p:spPr>
          <a:xfrm flipH="1">
            <a:off x="3746500" y="0"/>
            <a:ext cx="20639369" cy="13716001"/>
          </a:xfrm>
          <a:prstGeom prst="rect">
            <a:avLst/>
          </a:prstGeom>
          <a:gradFill>
            <a:gsLst>
              <a:gs pos="46487">
                <a:srgbClr val="000000"/>
              </a:gs>
              <a:gs pos="100000">
                <a:srgbClr val="000000">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4" name="Rectángulo redondeado"/>
          <p:cNvSpPr>
            <a:spLocks noGrp="1"/>
          </p:cNvSpPr>
          <p:nvPr>
            <p:ph type="body" sz="quarter" idx="23"/>
          </p:nvPr>
        </p:nvSpPr>
        <p:spPr>
          <a:xfrm rot="16200000">
            <a:off x="18720682" y="5125792"/>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42" name="Insert Picture Here 2018 Darker.png"/>
          <p:cNvSpPr>
            <a:spLocks noGrp="1"/>
          </p:cNvSpPr>
          <p:nvPr>
            <p:ph type="pic" idx="21"/>
          </p:nvPr>
        </p:nvSpPr>
        <p:spPr>
          <a:xfrm>
            <a:off x="0" y="5366150"/>
            <a:ext cx="24384000" cy="13716001"/>
          </a:xfrm>
          <a:prstGeom prst="rect">
            <a:avLst/>
          </a:prstGeom>
        </p:spPr>
        <p:txBody>
          <a:bodyPr lIns="91439" tIns="45719" rIns="91439" bIns="45719">
            <a:noAutofit/>
          </a:bodyPr>
          <a:lstStyle/>
          <a:p>
            <a:endParaRPr/>
          </a:p>
        </p:txBody>
      </p:sp>
      <p:sp>
        <p:nvSpPr>
          <p:cNvPr id="343" name="Rectángulo"/>
          <p:cNvSpPr>
            <a:spLocks noGrp="1"/>
          </p:cNvSpPr>
          <p:nvPr>
            <p:ph type="body" idx="22"/>
          </p:nvPr>
        </p:nvSpPr>
        <p:spPr>
          <a:xfrm flipH="1">
            <a:off x="-1" y="0"/>
            <a:ext cx="24384001" cy="11073459"/>
          </a:xfrm>
          <a:prstGeom prst="rect">
            <a:avLst/>
          </a:prstGeom>
          <a:gradFill>
            <a:gsLst>
              <a:gs pos="0">
                <a:srgbClr val="000000">
                  <a:alpha val="0"/>
                </a:srgbClr>
              </a:gs>
              <a:gs pos="53512">
                <a:srgbClr val="000000"/>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44"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52" name="Insert Picture Here 2018 Darker.png"/>
          <p:cNvSpPr>
            <a:spLocks noGrp="1"/>
          </p:cNvSpPr>
          <p:nvPr>
            <p:ph type="pic" idx="21"/>
          </p:nvPr>
        </p:nvSpPr>
        <p:spPr>
          <a:xfrm>
            <a:off x="-1" y="-5390844"/>
            <a:ext cx="24384001" cy="13716001"/>
          </a:xfrm>
          <a:prstGeom prst="rect">
            <a:avLst/>
          </a:prstGeom>
        </p:spPr>
        <p:txBody>
          <a:bodyPr lIns="91439" tIns="45719" rIns="91439" bIns="45719">
            <a:noAutofit/>
          </a:bodyPr>
          <a:lstStyle/>
          <a:p>
            <a:endParaRPr/>
          </a:p>
        </p:txBody>
      </p:sp>
      <p:sp>
        <p:nvSpPr>
          <p:cNvPr id="353" name="Rectángulo"/>
          <p:cNvSpPr>
            <a:spLocks noGrp="1"/>
          </p:cNvSpPr>
          <p:nvPr>
            <p:ph type="body" idx="22"/>
          </p:nvPr>
        </p:nvSpPr>
        <p:spPr>
          <a:xfrm flipH="1">
            <a:off x="-1" y="2642541"/>
            <a:ext cx="24384001" cy="11073459"/>
          </a:xfrm>
          <a:prstGeom prst="rect">
            <a:avLst/>
          </a:prstGeom>
          <a:gradFill>
            <a:gsLst>
              <a:gs pos="46487">
                <a:srgbClr val="000000"/>
              </a:gs>
              <a:gs pos="100000">
                <a:srgbClr val="000000">
                  <a:alpha val="0"/>
                </a:srgbClr>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54" name="Rectángulo redondeado"/>
          <p:cNvSpPr>
            <a:spLocks noGrp="1"/>
          </p:cNvSpPr>
          <p:nvPr>
            <p:ph type="body" sz="quarter" idx="23"/>
          </p:nvPr>
        </p:nvSpPr>
        <p:spPr>
          <a:xfrm rot="16200000">
            <a:off x="11874500" y="7691417"/>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62" name="Insert Picture Here 2018 Darker.png"/>
          <p:cNvSpPr>
            <a:spLocks noGrp="1"/>
          </p:cNvSpPr>
          <p:nvPr>
            <p:ph type="pic" idx="21"/>
          </p:nvPr>
        </p:nvSpPr>
        <p:spPr>
          <a:xfrm>
            <a:off x="-4473269" y="0"/>
            <a:ext cx="24384001" cy="13716000"/>
          </a:xfrm>
          <a:prstGeom prst="rect">
            <a:avLst/>
          </a:prstGeom>
        </p:spPr>
        <p:txBody>
          <a:bodyPr lIns="91439" tIns="45719" rIns="91439" bIns="45719">
            <a:noAutofit/>
          </a:bodyPr>
          <a:lstStyle/>
          <a:p>
            <a:endParaRPr/>
          </a:p>
        </p:txBody>
      </p:sp>
      <p:sp>
        <p:nvSpPr>
          <p:cNvPr id="363"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5203" y="0"/>
                </a:moveTo>
                <a:cubicBezTo>
                  <a:pt x="5142" y="670"/>
                  <a:pt x="4816" y="1181"/>
                  <a:pt x="4422" y="1181"/>
                </a:cubicBezTo>
                <a:lnTo>
                  <a:pt x="0" y="1181"/>
                </a:lnTo>
                <a:lnTo>
                  <a:pt x="0" y="1515"/>
                </a:lnTo>
                <a:lnTo>
                  <a:pt x="8908" y="1515"/>
                </a:lnTo>
                <a:cubicBezTo>
                  <a:pt x="9345" y="1515"/>
                  <a:pt x="9700" y="2146"/>
                  <a:pt x="9700" y="2924"/>
                </a:cubicBezTo>
                <a:cubicBezTo>
                  <a:pt x="9700" y="3702"/>
                  <a:pt x="9345" y="4332"/>
                  <a:pt x="8908" y="4332"/>
                </a:cubicBezTo>
                <a:lnTo>
                  <a:pt x="0" y="4332"/>
                </a:lnTo>
                <a:lnTo>
                  <a:pt x="0" y="4666"/>
                </a:lnTo>
                <a:lnTo>
                  <a:pt x="11391" y="4666"/>
                </a:lnTo>
                <a:cubicBezTo>
                  <a:pt x="11828" y="4666"/>
                  <a:pt x="12183" y="5297"/>
                  <a:pt x="12183" y="6074"/>
                </a:cubicBezTo>
                <a:cubicBezTo>
                  <a:pt x="12183" y="6852"/>
                  <a:pt x="11828" y="7482"/>
                  <a:pt x="11391" y="7482"/>
                </a:cubicBezTo>
                <a:lnTo>
                  <a:pt x="0" y="7482"/>
                </a:lnTo>
                <a:lnTo>
                  <a:pt x="0" y="7816"/>
                </a:lnTo>
                <a:lnTo>
                  <a:pt x="12708" y="7816"/>
                </a:lnTo>
                <a:cubicBezTo>
                  <a:pt x="13146" y="7816"/>
                  <a:pt x="13501" y="8447"/>
                  <a:pt x="13501" y="9225"/>
                </a:cubicBezTo>
                <a:cubicBezTo>
                  <a:pt x="13501" y="10003"/>
                  <a:pt x="13146" y="10633"/>
                  <a:pt x="12708" y="10633"/>
                </a:cubicBezTo>
                <a:lnTo>
                  <a:pt x="0" y="10633"/>
                </a:lnTo>
                <a:lnTo>
                  <a:pt x="0" y="10967"/>
                </a:lnTo>
                <a:lnTo>
                  <a:pt x="10940" y="10967"/>
                </a:lnTo>
                <a:cubicBezTo>
                  <a:pt x="11378" y="10967"/>
                  <a:pt x="11732" y="11597"/>
                  <a:pt x="11732" y="12375"/>
                </a:cubicBezTo>
                <a:cubicBezTo>
                  <a:pt x="11732" y="13153"/>
                  <a:pt x="11378" y="13784"/>
                  <a:pt x="10940" y="13784"/>
                </a:cubicBezTo>
                <a:lnTo>
                  <a:pt x="0" y="13784"/>
                </a:lnTo>
                <a:lnTo>
                  <a:pt x="0" y="14118"/>
                </a:lnTo>
                <a:lnTo>
                  <a:pt x="11609" y="14118"/>
                </a:lnTo>
                <a:cubicBezTo>
                  <a:pt x="12046" y="14118"/>
                  <a:pt x="12401" y="14748"/>
                  <a:pt x="12401" y="15526"/>
                </a:cubicBezTo>
                <a:cubicBezTo>
                  <a:pt x="12401" y="16303"/>
                  <a:pt x="12046" y="16934"/>
                  <a:pt x="11609" y="16934"/>
                </a:cubicBezTo>
                <a:lnTo>
                  <a:pt x="0" y="16934"/>
                </a:lnTo>
                <a:lnTo>
                  <a:pt x="0" y="17268"/>
                </a:lnTo>
                <a:lnTo>
                  <a:pt x="8863" y="17268"/>
                </a:lnTo>
                <a:cubicBezTo>
                  <a:pt x="9300" y="17268"/>
                  <a:pt x="9655" y="17898"/>
                  <a:pt x="9655" y="18676"/>
                </a:cubicBezTo>
                <a:cubicBezTo>
                  <a:pt x="9655" y="19454"/>
                  <a:pt x="9300" y="20085"/>
                  <a:pt x="8863" y="20085"/>
                </a:cubicBezTo>
                <a:lnTo>
                  <a:pt x="0" y="20085"/>
                </a:lnTo>
                <a:lnTo>
                  <a:pt x="0" y="20419"/>
                </a:lnTo>
                <a:lnTo>
                  <a:pt x="3295" y="20419"/>
                </a:lnTo>
                <a:cubicBezTo>
                  <a:pt x="3689" y="20419"/>
                  <a:pt x="4015" y="20930"/>
                  <a:pt x="4076" y="21600"/>
                </a:cubicBezTo>
                <a:lnTo>
                  <a:pt x="21600" y="21600"/>
                </a:lnTo>
                <a:lnTo>
                  <a:pt x="21600" y="0"/>
                </a:lnTo>
                <a:lnTo>
                  <a:pt x="5203"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64" name="Rectángulo redondeado"/>
          <p:cNvSpPr>
            <a:spLocks noGrp="1"/>
          </p:cNvSpPr>
          <p:nvPr>
            <p:ph type="body" sz="quarter" idx="23"/>
          </p:nvPr>
        </p:nvSpPr>
        <p:spPr>
          <a:xfrm>
            <a:off x="16120343"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72" name="Insert Picture Here 2018 Darker.png"/>
          <p:cNvSpPr>
            <a:spLocks noGrp="1"/>
          </p:cNvSpPr>
          <p:nvPr>
            <p:ph type="pic" idx="21"/>
          </p:nvPr>
        </p:nvSpPr>
        <p:spPr>
          <a:xfrm>
            <a:off x="4439030" y="0"/>
            <a:ext cx="24384001" cy="13716000"/>
          </a:xfrm>
          <a:prstGeom prst="rect">
            <a:avLst/>
          </a:prstGeom>
        </p:spPr>
        <p:txBody>
          <a:bodyPr lIns="91439" tIns="45719" rIns="91439" bIns="45719">
            <a:noAutofit/>
          </a:bodyPr>
          <a:lstStyle/>
          <a:p>
            <a:endParaRPr/>
          </a:p>
        </p:txBody>
      </p:sp>
      <p:sp>
        <p:nvSpPr>
          <p:cNvPr id="373" name="Figura"/>
          <p:cNvSpPr>
            <a:spLocks noGrp="1"/>
          </p:cNvSpPr>
          <p:nvPr>
            <p:ph type="body" idx="22"/>
          </p:nvPr>
        </p:nvSpPr>
        <p:spPr>
          <a:xfrm flipH="1">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5203" y="0"/>
                </a:moveTo>
                <a:cubicBezTo>
                  <a:pt x="5142" y="670"/>
                  <a:pt x="4816" y="1181"/>
                  <a:pt x="4422" y="1181"/>
                </a:cubicBezTo>
                <a:lnTo>
                  <a:pt x="0" y="1181"/>
                </a:lnTo>
                <a:lnTo>
                  <a:pt x="0" y="1515"/>
                </a:lnTo>
                <a:lnTo>
                  <a:pt x="8908" y="1515"/>
                </a:lnTo>
                <a:cubicBezTo>
                  <a:pt x="9345" y="1515"/>
                  <a:pt x="9700" y="2146"/>
                  <a:pt x="9700" y="2924"/>
                </a:cubicBezTo>
                <a:cubicBezTo>
                  <a:pt x="9700" y="3702"/>
                  <a:pt x="9345" y="4332"/>
                  <a:pt x="8908" y="4332"/>
                </a:cubicBezTo>
                <a:lnTo>
                  <a:pt x="0" y="4332"/>
                </a:lnTo>
                <a:lnTo>
                  <a:pt x="0" y="4666"/>
                </a:lnTo>
                <a:lnTo>
                  <a:pt x="11391" y="4666"/>
                </a:lnTo>
                <a:cubicBezTo>
                  <a:pt x="11828" y="4666"/>
                  <a:pt x="12183" y="5297"/>
                  <a:pt x="12183" y="6074"/>
                </a:cubicBezTo>
                <a:cubicBezTo>
                  <a:pt x="12183" y="6852"/>
                  <a:pt x="11828" y="7482"/>
                  <a:pt x="11391" y="7482"/>
                </a:cubicBezTo>
                <a:lnTo>
                  <a:pt x="0" y="7482"/>
                </a:lnTo>
                <a:lnTo>
                  <a:pt x="0" y="7816"/>
                </a:lnTo>
                <a:lnTo>
                  <a:pt x="12708" y="7816"/>
                </a:lnTo>
                <a:cubicBezTo>
                  <a:pt x="13146" y="7816"/>
                  <a:pt x="13501" y="8447"/>
                  <a:pt x="13501" y="9225"/>
                </a:cubicBezTo>
                <a:cubicBezTo>
                  <a:pt x="13501" y="10003"/>
                  <a:pt x="13146" y="10633"/>
                  <a:pt x="12708" y="10633"/>
                </a:cubicBezTo>
                <a:lnTo>
                  <a:pt x="0" y="10633"/>
                </a:lnTo>
                <a:lnTo>
                  <a:pt x="0" y="10967"/>
                </a:lnTo>
                <a:lnTo>
                  <a:pt x="10940" y="10967"/>
                </a:lnTo>
                <a:cubicBezTo>
                  <a:pt x="11378" y="10967"/>
                  <a:pt x="11732" y="11597"/>
                  <a:pt x="11732" y="12375"/>
                </a:cubicBezTo>
                <a:cubicBezTo>
                  <a:pt x="11732" y="13153"/>
                  <a:pt x="11378" y="13784"/>
                  <a:pt x="10940" y="13784"/>
                </a:cubicBezTo>
                <a:lnTo>
                  <a:pt x="0" y="13784"/>
                </a:lnTo>
                <a:lnTo>
                  <a:pt x="0" y="14118"/>
                </a:lnTo>
                <a:lnTo>
                  <a:pt x="11609" y="14118"/>
                </a:lnTo>
                <a:cubicBezTo>
                  <a:pt x="12046" y="14118"/>
                  <a:pt x="12401" y="14748"/>
                  <a:pt x="12401" y="15526"/>
                </a:cubicBezTo>
                <a:cubicBezTo>
                  <a:pt x="12401" y="16303"/>
                  <a:pt x="12046" y="16934"/>
                  <a:pt x="11609" y="16934"/>
                </a:cubicBezTo>
                <a:lnTo>
                  <a:pt x="0" y="16934"/>
                </a:lnTo>
                <a:lnTo>
                  <a:pt x="0" y="17268"/>
                </a:lnTo>
                <a:lnTo>
                  <a:pt x="8863" y="17268"/>
                </a:lnTo>
                <a:cubicBezTo>
                  <a:pt x="9300" y="17268"/>
                  <a:pt x="9655" y="17898"/>
                  <a:pt x="9655" y="18676"/>
                </a:cubicBezTo>
                <a:cubicBezTo>
                  <a:pt x="9655" y="19454"/>
                  <a:pt x="9300" y="20085"/>
                  <a:pt x="8863" y="20085"/>
                </a:cubicBezTo>
                <a:lnTo>
                  <a:pt x="0" y="20085"/>
                </a:lnTo>
                <a:lnTo>
                  <a:pt x="0" y="20419"/>
                </a:lnTo>
                <a:lnTo>
                  <a:pt x="3295" y="20419"/>
                </a:lnTo>
                <a:cubicBezTo>
                  <a:pt x="3689" y="20419"/>
                  <a:pt x="4015" y="20930"/>
                  <a:pt x="4076" y="21600"/>
                </a:cubicBezTo>
                <a:lnTo>
                  <a:pt x="21600" y="21600"/>
                </a:lnTo>
                <a:lnTo>
                  <a:pt x="21600" y="0"/>
                </a:lnTo>
                <a:lnTo>
                  <a:pt x="5203"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74" name="Rectángulo redondeado"/>
          <p:cNvSpPr>
            <a:spLocks noGrp="1"/>
          </p:cNvSpPr>
          <p:nvPr>
            <p:ph type="body" sz="quarter" idx="23"/>
          </p:nvPr>
        </p:nvSpPr>
        <p:spPr>
          <a:xfrm>
            <a:off x="7635377"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82" name="Insert Picture Here 2018 Darker.png"/>
          <p:cNvSpPr>
            <a:spLocks noGrp="1"/>
          </p:cNvSpPr>
          <p:nvPr>
            <p:ph type="pic" idx="21"/>
          </p:nvPr>
        </p:nvSpPr>
        <p:spPr>
          <a:xfrm>
            <a:off x="0" y="3314331"/>
            <a:ext cx="24384000" cy="13716001"/>
          </a:xfrm>
          <a:prstGeom prst="rect">
            <a:avLst/>
          </a:prstGeom>
        </p:spPr>
        <p:txBody>
          <a:bodyPr lIns="91439" tIns="45719" rIns="91439" bIns="45719">
            <a:noAutofit/>
          </a:bodyPr>
          <a:lstStyle/>
          <a:p>
            <a:endParaRPr/>
          </a:p>
        </p:txBody>
      </p:sp>
      <p:sp>
        <p:nvSpPr>
          <p:cNvPr id="383"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67"/>
                </a:lnTo>
                <a:cubicBezTo>
                  <a:pt x="114" y="16888"/>
                  <a:pt x="237" y="16844"/>
                  <a:pt x="367" y="16844"/>
                </a:cubicBezTo>
                <a:cubicBezTo>
                  <a:pt x="927" y="16844"/>
                  <a:pt x="1380" y="17650"/>
                  <a:pt x="1380" y="18645"/>
                </a:cubicBezTo>
                <a:lnTo>
                  <a:pt x="1380" y="21600"/>
                </a:lnTo>
                <a:lnTo>
                  <a:pt x="1672" y="21600"/>
                </a:lnTo>
                <a:lnTo>
                  <a:pt x="1672" y="13508"/>
                </a:lnTo>
                <a:cubicBezTo>
                  <a:pt x="1672" y="12513"/>
                  <a:pt x="2126" y="11706"/>
                  <a:pt x="2686" y="11706"/>
                </a:cubicBezTo>
                <a:cubicBezTo>
                  <a:pt x="3245" y="11706"/>
                  <a:pt x="3699" y="12513"/>
                  <a:pt x="3699" y="13508"/>
                </a:cubicBezTo>
                <a:lnTo>
                  <a:pt x="3699" y="21600"/>
                </a:lnTo>
                <a:lnTo>
                  <a:pt x="3991" y="21600"/>
                </a:lnTo>
                <a:lnTo>
                  <a:pt x="3991" y="15412"/>
                </a:lnTo>
                <a:cubicBezTo>
                  <a:pt x="3991" y="14418"/>
                  <a:pt x="4445" y="13611"/>
                  <a:pt x="5004" y="13611"/>
                </a:cubicBezTo>
                <a:cubicBezTo>
                  <a:pt x="5564" y="13611"/>
                  <a:pt x="6017" y="14418"/>
                  <a:pt x="6017" y="15412"/>
                </a:cubicBezTo>
                <a:lnTo>
                  <a:pt x="6017" y="21600"/>
                </a:lnTo>
                <a:lnTo>
                  <a:pt x="6309" y="21600"/>
                </a:lnTo>
                <a:lnTo>
                  <a:pt x="6309" y="12528"/>
                </a:lnTo>
                <a:cubicBezTo>
                  <a:pt x="6309" y="11533"/>
                  <a:pt x="6763" y="10727"/>
                  <a:pt x="7322" y="10727"/>
                </a:cubicBezTo>
                <a:cubicBezTo>
                  <a:pt x="7882" y="10727"/>
                  <a:pt x="8336" y="11533"/>
                  <a:pt x="8336" y="12528"/>
                </a:cubicBezTo>
                <a:lnTo>
                  <a:pt x="8336" y="21600"/>
                </a:lnTo>
                <a:lnTo>
                  <a:pt x="8628" y="21600"/>
                </a:lnTo>
                <a:lnTo>
                  <a:pt x="8628" y="11812"/>
                </a:lnTo>
                <a:cubicBezTo>
                  <a:pt x="8628" y="10818"/>
                  <a:pt x="9081" y="10011"/>
                  <a:pt x="9641" y="10011"/>
                </a:cubicBezTo>
                <a:cubicBezTo>
                  <a:pt x="10200" y="10011"/>
                  <a:pt x="10654" y="10818"/>
                  <a:pt x="10654" y="11812"/>
                </a:cubicBezTo>
                <a:lnTo>
                  <a:pt x="10654" y="21600"/>
                </a:lnTo>
                <a:lnTo>
                  <a:pt x="10946" y="21600"/>
                </a:lnTo>
                <a:lnTo>
                  <a:pt x="10946" y="14372"/>
                </a:lnTo>
                <a:cubicBezTo>
                  <a:pt x="10946" y="13377"/>
                  <a:pt x="11400" y="12571"/>
                  <a:pt x="11959" y="12571"/>
                </a:cubicBezTo>
                <a:cubicBezTo>
                  <a:pt x="12519" y="12571"/>
                  <a:pt x="12972" y="13377"/>
                  <a:pt x="12972" y="14372"/>
                </a:cubicBezTo>
                <a:lnTo>
                  <a:pt x="12972" y="21600"/>
                </a:lnTo>
                <a:lnTo>
                  <a:pt x="13264" y="21600"/>
                </a:lnTo>
                <a:lnTo>
                  <a:pt x="13264" y="11164"/>
                </a:lnTo>
                <a:cubicBezTo>
                  <a:pt x="13264" y="10170"/>
                  <a:pt x="13718" y="9363"/>
                  <a:pt x="14278" y="9363"/>
                </a:cubicBezTo>
                <a:cubicBezTo>
                  <a:pt x="14837" y="9363"/>
                  <a:pt x="15291" y="10170"/>
                  <a:pt x="15291" y="11164"/>
                </a:cubicBezTo>
                <a:lnTo>
                  <a:pt x="15291" y="21600"/>
                </a:lnTo>
                <a:lnTo>
                  <a:pt x="15583" y="21600"/>
                </a:lnTo>
                <a:lnTo>
                  <a:pt x="15583" y="15412"/>
                </a:lnTo>
                <a:cubicBezTo>
                  <a:pt x="15583" y="14417"/>
                  <a:pt x="16036" y="13611"/>
                  <a:pt x="16596" y="13611"/>
                </a:cubicBezTo>
                <a:cubicBezTo>
                  <a:pt x="17155" y="13611"/>
                  <a:pt x="17609" y="14417"/>
                  <a:pt x="17609" y="15412"/>
                </a:cubicBezTo>
                <a:lnTo>
                  <a:pt x="17609" y="21600"/>
                </a:lnTo>
                <a:lnTo>
                  <a:pt x="17901" y="21600"/>
                </a:lnTo>
                <a:lnTo>
                  <a:pt x="17901" y="11164"/>
                </a:lnTo>
                <a:cubicBezTo>
                  <a:pt x="17901" y="10170"/>
                  <a:pt x="18355" y="9363"/>
                  <a:pt x="18914" y="9363"/>
                </a:cubicBezTo>
                <a:cubicBezTo>
                  <a:pt x="19474" y="9363"/>
                  <a:pt x="19928" y="10170"/>
                  <a:pt x="19928" y="11164"/>
                </a:cubicBezTo>
                <a:lnTo>
                  <a:pt x="19928" y="21600"/>
                </a:lnTo>
                <a:lnTo>
                  <a:pt x="20220" y="21600"/>
                </a:lnTo>
                <a:lnTo>
                  <a:pt x="20220" y="15412"/>
                </a:lnTo>
                <a:cubicBezTo>
                  <a:pt x="20220" y="14417"/>
                  <a:pt x="20673" y="13611"/>
                  <a:pt x="21233" y="13611"/>
                </a:cubicBezTo>
                <a:cubicBezTo>
                  <a:pt x="21363" y="13611"/>
                  <a:pt x="21486" y="13656"/>
                  <a:pt x="21600" y="13734"/>
                </a:cubicBezTo>
                <a:lnTo>
                  <a:pt x="21600"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84" name="Rectángulo redondeado"/>
          <p:cNvSpPr>
            <a:spLocks noGrp="1"/>
          </p:cNvSpPr>
          <p:nvPr>
            <p:ph type="body" sz="quarter" idx="23"/>
          </p:nvPr>
        </p:nvSpPr>
        <p:spPr>
          <a:xfrm rot="16200000">
            <a:off x="2791111" y="4613483"/>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mage Blank">
    <p:spTree>
      <p:nvGrpSpPr>
        <p:cNvPr id="1" name=""/>
        <p:cNvGrpSpPr/>
        <p:nvPr/>
      </p:nvGrpSpPr>
      <p:grpSpPr>
        <a:xfrm>
          <a:off x="0" y="0"/>
          <a:ext cx="0" cy="0"/>
          <a:chOff x="0" y="0"/>
          <a:chExt cx="0" cy="0"/>
        </a:xfrm>
      </p:grpSpPr>
      <p:sp>
        <p:nvSpPr>
          <p:cNvPr id="34"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92" name="Rectángulo redondeado"/>
          <p:cNvSpPr/>
          <p:nvPr/>
        </p:nvSpPr>
        <p:spPr>
          <a:xfrm rot="16200000">
            <a:off x="2745774" y="6802417"/>
            <a:ext cx="635001" cy="2540001"/>
          </a:xfrm>
          <a:prstGeom prst="roundRect">
            <a:avLst>
              <a:gd name="adj" fmla="val 50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393" name="Insert Picture Here 2018 Darker.png"/>
          <p:cNvSpPr>
            <a:spLocks noGrp="1"/>
          </p:cNvSpPr>
          <p:nvPr>
            <p:ph type="pic" idx="21"/>
          </p:nvPr>
        </p:nvSpPr>
        <p:spPr>
          <a:xfrm>
            <a:off x="0" y="-2824806"/>
            <a:ext cx="24384001" cy="13716001"/>
          </a:xfrm>
          <a:prstGeom prst="rect">
            <a:avLst/>
          </a:prstGeom>
        </p:spPr>
        <p:txBody>
          <a:bodyPr lIns="91439" tIns="45719" rIns="91439" bIns="45719">
            <a:noAutofit/>
          </a:bodyPr>
          <a:lstStyle/>
          <a:p>
            <a:endParaRPr/>
          </a:p>
        </p:txBody>
      </p:sp>
      <p:sp>
        <p:nvSpPr>
          <p:cNvPr id="394" name="Figura"/>
          <p:cNvSpPr>
            <a:spLocks noGrp="1"/>
          </p:cNvSpPr>
          <p:nvPr>
            <p:ph type="body" idx="22"/>
          </p:nvPr>
        </p:nvSpPr>
        <p:spPr>
          <a:xfrm rot="10800000" flipH="1">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67"/>
                </a:lnTo>
                <a:cubicBezTo>
                  <a:pt x="114" y="16888"/>
                  <a:pt x="237" y="16844"/>
                  <a:pt x="367" y="16844"/>
                </a:cubicBezTo>
                <a:cubicBezTo>
                  <a:pt x="927" y="16844"/>
                  <a:pt x="1380" y="17650"/>
                  <a:pt x="1380" y="18645"/>
                </a:cubicBezTo>
                <a:lnTo>
                  <a:pt x="1380" y="21600"/>
                </a:lnTo>
                <a:lnTo>
                  <a:pt x="1672" y="21600"/>
                </a:lnTo>
                <a:lnTo>
                  <a:pt x="1672" y="13508"/>
                </a:lnTo>
                <a:cubicBezTo>
                  <a:pt x="1672" y="12513"/>
                  <a:pt x="2126" y="11706"/>
                  <a:pt x="2686" y="11706"/>
                </a:cubicBezTo>
                <a:cubicBezTo>
                  <a:pt x="3245" y="11706"/>
                  <a:pt x="3699" y="12513"/>
                  <a:pt x="3699" y="13508"/>
                </a:cubicBezTo>
                <a:lnTo>
                  <a:pt x="3699" y="21600"/>
                </a:lnTo>
                <a:lnTo>
                  <a:pt x="3991" y="21600"/>
                </a:lnTo>
                <a:lnTo>
                  <a:pt x="3991" y="15412"/>
                </a:lnTo>
                <a:cubicBezTo>
                  <a:pt x="3991" y="14418"/>
                  <a:pt x="4445" y="13611"/>
                  <a:pt x="5004" y="13611"/>
                </a:cubicBezTo>
                <a:cubicBezTo>
                  <a:pt x="5564" y="13611"/>
                  <a:pt x="6017" y="14418"/>
                  <a:pt x="6017" y="15412"/>
                </a:cubicBezTo>
                <a:lnTo>
                  <a:pt x="6017" y="21600"/>
                </a:lnTo>
                <a:lnTo>
                  <a:pt x="6309" y="21600"/>
                </a:lnTo>
                <a:lnTo>
                  <a:pt x="6309" y="12528"/>
                </a:lnTo>
                <a:cubicBezTo>
                  <a:pt x="6309" y="11533"/>
                  <a:pt x="6763" y="10727"/>
                  <a:pt x="7322" y="10727"/>
                </a:cubicBezTo>
                <a:cubicBezTo>
                  <a:pt x="7882" y="10727"/>
                  <a:pt x="8336" y="11533"/>
                  <a:pt x="8336" y="12528"/>
                </a:cubicBezTo>
                <a:lnTo>
                  <a:pt x="8336" y="21600"/>
                </a:lnTo>
                <a:lnTo>
                  <a:pt x="8628" y="21600"/>
                </a:lnTo>
                <a:lnTo>
                  <a:pt x="8628" y="11812"/>
                </a:lnTo>
                <a:cubicBezTo>
                  <a:pt x="8628" y="10818"/>
                  <a:pt x="9081" y="10011"/>
                  <a:pt x="9641" y="10011"/>
                </a:cubicBezTo>
                <a:cubicBezTo>
                  <a:pt x="10200" y="10011"/>
                  <a:pt x="10654" y="10818"/>
                  <a:pt x="10654" y="11812"/>
                </a:cubicBezTo>
                <a:lnTo>
                  <a:pt x="10654" y="21600"/>
                </a:lnTo>
                <a:lnTo>
                  <a:pt x="10946" y="21600"/>
                </a:lnTo>
                <a:lnTo>
                  <a:pt x="10946" y="14372"/>
                </a:lnTo>
                <a:cubicBezTo>
                  <a:pt x="10946" y="13377"/>
                  <a:pt x="11400" y="12571"/>
                  <a:pt x="11959" y="12571"/>
                </a:cubicBezTo>
                <a:cubicBezTo>
                  <a:pt x="12519" y="12571"/>
                  <a:pt x="12972" y="13377"/>
                  <a:pt x="12972" y="14372"/>
                </a:cubicBezTo>
                <a:lnTo>
                  <a:pt x="12972" y="21600"/>
                </a:lnTo>
                <a:lnTo>
                  <a:pt x="13264" y="21600"/>
                </a:lnTo>
                <a:lnTo>
                  <a:pt x="13264" y="11164"/>
                </a:lnTo>
                <a:cubicBezTo>
                  <a:pt x="13264" y="10170"/>
                  <a:pt x="13718" y="9363"/>
                  <a:pt x="14278" y="9363"/>
                </a:cubicBezTo>
                <a:cubicBezTo>
                  <a:pt x="14837" y="9363"/>
                  <a:pt x="15291" y="10170"/>
                  <a:pt x="15291" y="11164"/>
                </a:cubicBezTo>
                <a:lnTo>
                  <a:pt x="15291" y="21600"/>
                </a:lnTo>
                <a:lnTo>
                  <a:pt x="15583" y="21600"/>
                </a:lnTo>
                <a:lnTo>
                  <a:pt x="15583" y="15412"/>
                </a:lnTo>
                <a:cubicBezTo>
                  <a:pt x="15583" y="14417"/>
                  <a:pt x="16036" y="13611"/>
                  <a:pt x="16596" y="13611"/>
                </a:cubicBezTo>
                <a:cubicBezTo>
                  <a:pt x="17155" y="13611"/>
                  <a:pt x="17609" y="14417"/>
                  <a:pt x="17609" y="15412"/>
                </a:cubicBezTo>
                <a:lnTo>
                  <a:pt x="17609" y="21600"/>
                </a:lnTo>
                <a:lnTo>
                  <a:pt x="17901" y="21600"/>
                </a:lnTo>
                <a:lnTo>
                  <a:pt x="17901" y="11164"/>
                </a:lnTo>
                <a:cubicBezTo>
                  <a:pt x="17901" y="10170"/>
                  <a:pt x="18355" y="9363"/>
                  <a:pt x="18914" y="9363"/>
                </a:cubicBezTo>
                <a:cubicBezTo>
                  <a:pt x="19474" y="9363"/>
                  <a:pt x="19928" y="10170"/>
                  <a:pt x="19928" y="11164"/>
                </a:cubicBezTo>
                <a:lnTo>
                  <a:pt x="19928" y="21600"/>
                </a:lnTo>
                <a:lnTo>
                  <a:pt x="20220" y="21600"/>
                </a:lnTo>
                <a:lnTo>
                  <a:pt x="20220" y="15412"/>
                </a:lnTo>
                <a:cubicBezTo>
                  <a:pt x="20220" y="14417"/>
                  <a:pt x="20673" y="13611"/>
                  <a:pt x="21233" y="13611"/>
                </a:cubicBezTo>
                <a:cubicBezTo>
                  <a:pt x="21363" y="13611"/>
                  <a:pt x="21486" y="13656"/>
                  <a:pt x="21600" y="13734"/>
                </a:cubicBezTo>
                <a:lnTo>
                  <a:pt x="21600"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95" name="Rectángulo redondeado"/>
          <p:cNvSpPr>
            <a:spLocks noGrp="1"/>
          </p:cNvSpPr>
          <p:nvPr>
            <p:ph type="body" sz="quarter" idx="23"/>
          </p:nvPr>
        </p:nvSpPr>
        <p:spPr>
          <a:xfrm rot="16200000">
            <a:off x="2745774" y="6802417"/>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03" name="Insert Picture Here 2018 Darker.png"/>
          <p:cNvSpPr>
            <a:spLocks noGrp="1"/>
          </p:cNvSpPr>
          <p:nvPr>
            <p:ph type="pic" idx="21"/>
          </p:nvPr>
        </p:nvSpPr>
        <p:spPr>
          <a:xfrm>
            <a:off x="-4617623" y="0"/>
            <a:ext cx="24384001" cy="13716000"/>
          </a:xfrm>
          <a:prstGeom prst="rect">
            <a:avLst/>
          </a:prstGeom>
        </p:spPr>
        <p:txBody>
          <a:bodyPr lIns="91439" tIns="45719" rIns="91439" bIns="45719">
            <a:noAutofit/>
          </a:bodyPr>
          <a:lstStyle/>
          <a:p>
            <a:endParaRPr/>
          </a:p>
        </p:txBody>
      </p:sp>
      <p:sp>
        <p:nvSpPr>
          <p:cNvPr id="404"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856" y="21600"/>
                </a:lnTo>
                <a:lnTo>
                  <a:pt x="2856" y="6007"/>
                </a:lnTo>
                <a:cubicBezTo>
                  <a:pt x="2856" y="5229"/>
                  <a:pt x="3211" y="4599"/>
                  <a:pt x="3648" y="4599"/>
                </a:cubicBezTo>
                <a:cubicBezTo>
                  <a:pt x="4086" y="4599"/>
                  <a:pt x="4441" y="5229"/>
                  <a:pt x="4441" y="6007"/>
                </a:cubicBezTo>
                <a:lnTo>
                  <a:pt x="4441" y="21600"/>
                </a:lnTo>
                <a:lnTo>
                  <a:pt x="21600" y="21600"/>
                </a:lnTo>
                <a:lnTo>
                  <a:pt x="21600" y="0"/>
                </a:lnTo>
                <a:lnTo>
                  <a:pt x="0" y="0"/>
                </a:lnTo>
                <a:close/>
                <a:moveTo>
                  <a:pt x="7150" y="1705"/>
                </a:moveTo>
                <a:cubicBezTo>
                  <a:pt x="7588" y="1705"/>
                  <a:pt x="7943" y="2335"/>
                  <a:pt x="7943" y="3113"/>
                </a:cubicBezTo>
                <a:lnTo>
                  <a:pt x="7943" y="16096"/>
                </a:lnTo>
                <a:cubicBezTo>
                  <a:pt x="7943" y="16874"/>
                  <a:pt x="7588" y="17505"/>
                  <a:pt x="7150" y="17505"/>
                </a:cubicBezTo>
                <a:cubicBezTo>
                  <a:pt x="6713" y="17505"/>
                  <a:pt x="6358" y="16874"/>
                  <a:pt x="6358" y="16096"/>
                </a:cubicBezTo>
                <a:lnTo>
                  <a:pt x="6358" y="3113"/>
                </a:lnTo>
                <a:cubicBezTo>
                  <a:pt x="6358" y="2335"/>
                  <a:pt x="6713" y="1705"/>
                  <a:pt x="7150" y="1705"/>
                </a:cubicBezTo>
                <a:close/>
                <a:moveTo>
                  <a:pt x="12404" y="2900"/>
                </a:moveTo>
                <a:cubicBezTo>
                  <a:pt x="12842" y="2900"/>
                  <a:pt x="13196" y="3531"/>
                  <a:pt x="13196" y="4309"/>
                </a:cubicBezTo>
                <a:lnTo>
                  <a:pt x="13196" y="17291"/>
                </a:lnTo>
                <a:cubicBezTo>
                  <a:pt x="13196" y="18069"/>
                  <a:pt x="12842" y="18700"/>
                  <a:pt x="12404" y="18700"/>
                </a:cubicBezTo>
                <a:cubicBezTo>
                  <a:pt x="11967" y="18700"/>
                  <a:pt x="11612" y="18069"/>
                  <a:pt x="11612" y="17291"/>
                </a:cubicBezTo>
                <a:lnTo>
                  <a:pt x="11612" y="4309"/>
                </a:lnTo>
                <a:cubicBezTo>
                  <a:pt x="11612" y="3531"/>
                  <a:pt x="11967" y="2900"/>
                  <a:pt x="12404" y="2900"/>
                </a:cubicBezTo>
                <a:close/>
                <a:moveTo>
                  <a:pt x="5399" y="3556"/>
                </a:moveTo>
                <a:cubicBezTo>
                  <a:pt x="5837" y="3556"/>
                  <a:pt x="6192" y="4186"/>
                  <a:pt x="6192" y="4964"/>
                </a:cubicBezTo>
                <a:lnTo>
                  <a:pt x="6192" y="16636"/>
                </a:lnTo>
                <a:cubicBezTo>
                  <a:pt x="6192" y="17414"/>
                  <a:pt x="5837" y="18044"/>
                  <a:pt x="5399" y="18044"/>
                </a:cubicBezTo>
                <a:cubicBezTo>
                  <a:pt x="4962" y="18044"/>
                  <a:pt x="4607" y="17414"/>
                  <a:pt x="4607" y="16636"/>
                </a:cubicBezTo>
                <a:lnTo>
                  <a:pt x="4607" y="4964"/>
                </a:lnTo>
                <a:cubicBezTo>
                  <a:pt x="4607" y="4186"/>
                  <a:pt x="4962" y="3556"/>
                  <a:pt x="5399" y="3556"/>
                </a:cubicBezTo>
                <a:close/>
                <a:moveTo>
                  <a:pt x="1897" y="5274"/>
                </a:moveTo>
                <a:cubicBezTo>
                  <a:pt x="2335" y="5274"/>
                  <a:pt x="2689" y="5905"/>
                  <a:pt x="2689" y="6683"/>
                </a:cubicBezTo>
                <a:lnTo>
                  <a:pt x="2689" y="14917"/>
                </a:lnTo>
                <a:cubicBezTo>
                  <a:pt x="2689" y="15695"/>
                  <a:pt x="2335" y="16326"/>
                  <a:pt x="1897" y="16326"/>
                </a:cubicBezTo>
                <a:cubicBezTo>
                  <a:pt x="1459" y="16326"/>
                  <a:pt x="1105" y="15695"/>
                  <a:pt x="1105" y="14917"/>
                </a:cubicBezTo>
                <a:lnTo>
                  <a:pt x="1105" y="6683"/>
                </a:lnTo>
                <a:cubicBezTo>
                  <a:pt x="1105" y="5905"/>
                  <a:pt x="1459" y="5274"/>
                  <a:pt x="1897" y="5274"/>
                </a:cubicBezTo>
                <a:close/>
                <a:moveTo>
                  <a:pt x="8902" y="5274"/>
                </a:moveTo>
                <a:cubicBezTo>
                  <a:pt x="9339" y="5274"/>
                  <a:pt x="9694" y="5905"/>
                  <a:pt x="9694" y="6683"/>
                </a:cubicBezTo>
                <a:lnTo>
                  <a:pt x="9694" y="14917"/>
                </a:lnTo>
                <a:cubicBezTo>
                  <a:pt x="9694" y="15695"/>
                  <a:pt x="9339" y="16326"/>
                  <a:pt x="8902" y="16326"/>
                </a:cubicBezTo>
                <a:cubicBezTo>
                  <a:pt x="8464" y="16326"/>
                  <a:pt x="8109" y="15695"/>
                  <a:pt x="8109" y="14917"/>
                </a:cubicBezTo>
                <a:lnTo>
                  <a:pt x="8109" y="6683"/>
                </a:lnTo>
                <a:cubicBezTo>
                  <a:pt x="8109" y="5905"/>
                  <a:pt x="8464" y="5274"/>
                  <a:pt x="8902" y="5274"/>
                </a:cubicBezTo>
                <a:close/>
                <a:moveTo>
                  <a:pt x="10653" y="6079"/>
                </a:moveTo>
                <a:cubicBezTo>
                  <a:pt x="11091" y="6079"/>
                  <a:pt x="11445" y="6709"/>
                  <a:pt x="11445" y="7487"/>
                </a:cubicBezTo>
                <a:lnTo>
                  <a:pt x="11445" y="18296"/>
                </a:lnTo>
                <a:cubicBezTo>
                  <a:pt x="11445" y="19074"/>
                  <a:pt x="11091" y="19704"/>
                  <a:pt x="10653" y="19704"/>
                </a:cubicBezTo>
                <a:cubicBezTo>
                  <a:pt x="10216" y="19704"/>
                  <a:pt x="9861" y="19074"/>
                  <a:pt x="9861" y="18296"/>
                </a:cubicBezTo>
                <a:lnTo>
                  <a:pt x="9861" y="7487"/>
                </a:lnTo>
                <a:cubicBezTo>
                  <a:pt x="9861" y="6709"/>
                  <a:pt x="10216" y="6079"/>
                  <a:pt x="10653" y="6079"/>
                </a:cubicBez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05" name="Rectángulo redondeado"/>
          <p:cNvSpPr>
            <a:spLocks noGrp="1"/>
          </p:cNvSpPr>
          <p:nvPr>
            <p:ph type="body" sz="quarter" idx="23"/>
          </p:nvPr>
        </p:nvSpPr>
        <p:spPr>
          <a:xfrm>
            <a:off x="16120343"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0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13" name="Insert Picture Here 2018 Darker.png"/>
          <p:cNvSpPr>
            <a:spLocks noGrp="1"/>
          </p:cNvSpPr>
          <p:nvPr>
            <p:ph type="pic" idx="21"/>
          </p:nvPr>
        </p:nvSpPr>
        <p:spPr>
          <a:xfrm>
            <a:off x="4534620" y="0"/>
            <a:ext cx="24384001" cy="13716000"/>
          </a:xfrm>
          <a:prstGeom prst="rect">
            <a:avLst/>
          </a:prstGeom>
        </p:spPr>
        <p:txBody>
          <a:bodyPr lIns="91439" tIns="45719" rIns="91439" bIns="45719">
            <a:noAutofit/>
          </a:bodyPr>
          <a:lstStyle/>
          <a:p>
            <a:endParaRPr/>
          </a:p>
        </p:txBody>
      </p:sp>
      <p:sp>
        <p:nvSpPr>
          <p:cNvPr id="414"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28" y="21600"/>
                </a:lnTo>
                <a:lnTo>
                  <a:pt x="16928" y="4993"/>
                </a:lnTo>
                <a:cubicBezTo>
                  <a:pt x="16928" y="4215"/>
                  <a:pt x="17283" y="3585"/>
                  <a:pt x="17720" y="3585"/>
                </a:cubicBezTo>
                <a:cubicBezTo>
                  <a:pt x="18158" y="3585"/>
                  <a:pt x="18512" y="4215"/>
                  <a:pt x="18512" y="4993"/>
                </a:cubicBezTo>
                <a:lnTo>
                  <a:pt x="18512" y="21600"/>
                </a:lnTo>
                <a:lnTo>
                  <a:pt x="21600" y="21600"/>
                </a:lnTo>
                <a:lnTo>
                  <a:pt x="21600" y="0"/>
                </a:lnTo>
                <a:lnTo>
                  <a:pt x="11508" y="0"/>
                </a:lnTo>
                <a:lnTo>
                  <a:pt x="11508" y="14916"/>
                </a:lnTo>
                <a:cubicBezTo>
                  <a:pt x="11508" y="15694"/>
                  <a:pt x="11153" y="16325"/>
                  <a:pt x="10715" y="16325"/>
                </a:cubicBezTo>
                <a:cubicBezTo>
                  <a:pt x="10278" y="16325"/>
                  <a:pt x="9923" y="15694"/>
                  <a:pt x="9923" y="14916"/>
                </a:cubicBezTo>
                <a:lnTo>
                  <a:pt x="9923" y="0"/>
                </a:lnTo>
                <a:lnTo>
                  <a:pt x="0" y="0"/>
                </a:lnTo>
                <a:close/>
                <a:moveTo>
                  <a:pt x="14218" y="1705"/>
                </a:moveTo>
                <a:cubicBezTo>
                  <a:pt x="14655" y="1705"/>
                  <a:pt x="15010" y="2335"/>
                  <a:pt x="15010" y="3113"/>
                </a:cubicBezTo>
                <a:lnTo>
                  <a:pt x="15010" y="18487"/>
                </a:lnTo>
                <a:cubicBezTo>
                  <a:pt x="15010" y="19265"/>
                  <a:pt x="14655" y="19895"/>
                  <a:pt x="14218" y="19895"/>
                </a:cubicBezTo>
                <a:cubicBezTo>
                  <a:pt x="13780" y="19895"/>
                  <a:pt x="13425" y="19265"/>
                  <a:pt x="13425" y="18487"/>
                </a:cubicBezTo>
                <a:lnTo>
                  <a:pt x="13425" y="3113"/>
                </a:lnTo>
                <a:cubicBezTo>
                  <a:pt x="13425" y="2335"/>
                  <a:pt x="13780" y="1705"/>
                  <a:pt x="14218" y="1705"/>
                </a:cubicBezTo>
                <a:close/>
                <a:moveTo>
                  <a:pt x="19471" y="2900"/>
                </a:moveTo>
                <a:cubicBezTo>
                  <a:pt x="19909" y="2900"/>
                  <a:pt x="20263" y="3531"/>
                  <a:pt x="20263" y="4309"/>
                </a:cubicBezTo>
                <a:lnTo>
                  <a:pt x="20263" y="17291"/>
                </a:lnTo>
                <a:cubicBezTo>
                  <a:pt x="20263" y="18069"/>
                  <a:pt x="19909" y="18700"/>
                  <a:pt x="19471" y="18700"/>
                </a:cubicBezTo>
                <a:cubicBezTo>
                  <a:pt x="19034" y="18700"/>
                  <a:pt x="18679" y="18069"/>
                  <a:pt x="18679" y="17291"/>
                </a:cubicBezTo>
                <a:lnTo>
                  <a:pt x="18679" y="4309"/>
                </a:lnTo>
                <a:cubicBezTo>
                  <a:pt x="18679" y="3531"/>
                  <a:pt x="19034" y="2900"/>
                  <a:pt x="19471" y="2900"/>
                </a:cubicBezTo>
                <a:close/>
                <a:moveTo>
                  <a:pt x="12466" y="4831"/>
                </a:moveTo>
                <a:cubicBezTo>
                  <a:pt x="12904" y="4831"/>
                  <a:pt x="13259" y="5462"/>
                  <a:pt x="13259" y="6240"/>
                </a:cubicBezTo>
                <a:lnTo>
                  <a:pt x="13259" y="17912"/>
                </a:lnTo>
                <a:cubicBezTo>
                  <a:pt x="13259" y="18690"/>
                  <a:pt x="12904" y="19320"/>
                  <a:pt x="12466" y="19320"/>
                </a:cubicBezTo>
                <a:cubicBezTo>
                  <a:pt x="12029" y="19320"/>
                  <a:pt x="11674" y="18690"/>
                  <a:pt x="11674" y="17912"/>
                </a:cubicBezTo>
                <a:lnTo>
                  <a:pt x="11674" y="6240"/>
                </a:lnTo>
                <a:cubicBezTo>
                  <a:pt x="11674" y="5462"/>
                  <a:pt x="12029" y="4831"/>
                  <a:pt x="12466" y="4831"/>
                </a:cubicBezTo>
                <a:close/>
                <a:moveTo>
                  <a:pt x="8964" y="5274"/>
                </a:moveTo>
                <a:cubicBezTo>
                  <a:pt x="9402" y="5274"/>
                  <a:pt x="9757" y="5905"/>
                  <a:pt x="9757" y="6683"/>
                </a:cubicBezTo>
                <a:lnTo>
                  <a:pt x="9757" y="14917"/>
                </a:lnTo>
                <a:cubicBezTo>
                  <a:pt x="9757" y="15695"/>
                  <a:pt x="9402" y="16326"/>
                  <a:pt x="8964" y="16326"/>
                </a:cubicBezTo>
                <a:cubicBezTo>
                  <a:pt x="8527" y="16326"/>
                  <a:pt x="8172" y="15695"/>
                  <a:pt x="8172" y="14917"/>
                </a:cubicBezTo>
                <a:lnTo>
                  <a:pt x="8172" y="6683"/>
                </a:lnTo>
                <a:cubicBezTo>
                  <a:pt x="8172" y="5905"/>
                  <a:pt x="8527" y="5274"/>
                  <a:pt x="8964" y="5274"/>
                </a:cubicBezTo>
                <a:close/>
                <a:moveTo>
                  <a:pt x="15969" y="5274"/>
                </a:moveTo>
                <a:cubicBezTo>
                  <a:pt x="16407" y="5274"/>
                  <a:pt x="16761" y="5905"/>
                  <a:pt x="16761" y="6683"/>
                </a:cubicBezTo>
                <a:lnTo>
                  <a:pt x="16761" y="14917"/>
                </a:lnTo>
                <a:cubicBezTo>
                  <a:pt x="16761" y="15695"/>
                  <a:pt x="16407" y="16326"/>
                  <a:pt x="15969" y="16326"/>
                </a:cubicBezTo>
                <a:cubicBezTo>
                  <a:pt x="15531" y="16326"/>
                  <a:pt x="15177" y="15695"/>
                  <a:pt x="15177" y="14917"/>
                </a:cubicBezTo>
                <a:lnTo>
                  <a:pt x="15177" y="6683"/>
                </a:lnTo>
                <a:cubicBezTo>
                  <a:pt x="15177" y="5905"/>
                  <a:pt x="15531" y="5274"/>
                  <a:pt x="15969" y="5274"/>
                </a:cubicBez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15" name="Rectángulo redondeado"/>
          <p:cNvSpPr>
            <a:spLocks noGrp="1"/>
          </p:cNvSpPr>
          <p:nvPr>
            <p:ph type="body" sz="quarter" idx="23"/>
          </p:nvPr>
        </p:nvSpPr>
        <p:spPr>
          <a:xfrm>
            <a:off x="7635377"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23" name="Insert Picture Here 2018 Darker.png"/>
          <p:cNvSpPr>
            <a:spLocks noGrp="1"/>
          </p:cNvSpPr>
          <p:nvPr>
            <p:ph type="pic" idx="21"/>
          </p:nvPr>
        </p:nvSpPr>
        <p:spPr>
          <a:xfrm>
            <a:off x="0" y="0"/>
            <a:ext cx="24384001" cy="13716000"/>
          </a:xfrm>
          <a:prstGeom prst="rect">
            <a:avLst/>
          </a:prstGeom>
        </p:spPr>
        <p:txBody>
          <a:bodyPr lIns="91439" tIns="45719" rIns="91439" bIns="45719">
            <a:noAutofit/>
          </a:bodyPr>
          <a:lstStyle/>
          <a:p>
            <a:endParaRPr/>
          </a:p>
        </p:txBody>
      </p:sp>
      <p:sp>
        <p:nvSpPr>
          <p:cNvPr id="424" name="Rectángulo"/>
          <p:cNvSpPr>
            <a:spLocks noGrp="1"/>
          </p:cNvSpPr>
          <p:nvPr>
            <p:ph type="body" sz="half" idx="22"/>
          </p:nvPr>
        </p:nvSpPr>
        <p:spPr>
          <a:xfrm>
            <a:off x="0" y="-1"/>
            <a:ext cx="7951835" cy="13716001"/>
          </a:xfrm>
          <a:prstGeom prst="rect">
            <a:avLst/>
          </a:prstGeom>
          <a:solidFill>
            <a:srgbClr val="454546"/>
          </a:soli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25"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33" name="Insert Picture Here 2018 Darker.png"/>
          <p:cNvSpPr>
            <a:spLocks noGrp="1"/>
          </p:cNvSpPr>
          <p:nvPr>
            <p:ph type="pic" idx="21"/>
          </p:nvPr>
        </p:nvSpPr>
        <p:spPr>
          <a:xfrm>
            <a:off x="0" y="0"/>
            <a:ext cx="24384001" cy="13716000"/>
          </a:xfrm>
          <a:prstGeom prst="rect">
            <a:avLst/>
          </a:prstGeom>
        </p:spPr>
        <p:txBody>
          <a:bodyPr lIns="91439" tIns="45719" rIns="91439" bIns="45719">
            <a:noAutofit/>
          </a:bodyPr>
          <a:lstStyle/>
          <a:p>
            <a:endParaRPr/>
          </a:p>
        </p:txBody>
      </p:sp>
      <p:sp>
        <p:nvSpPr>
          <p:cNvPr id="434" name="Rectángulo"/>
          <p:cNvSpPr>
            <a:spLocks noGrp="1"/>
          </p:cNvSpPr>
          <p:nvPr>
            <p:ph type="body" sz="half" idx="22"/>
          </p:nvPr>
        </p:nvSpPr>
        <p:spPr>
          <a:xfrm>
            <a:off x="16433800" y="-1"/>
            <a:ext cx="7951835" cy="13716001"/>
          </a:xfrm>
          <a:prstGeom prst="rect">
            <a:avLst/>
          </a:prstGeom>
          <a:solidFill>
            <a:srgbClr val="454546"/>
          </a:soli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35" name="Rectángulo redondeado"/>
          <p:cNvSpPr>
            <a:spLocks noGrp="1"/>
          </p:cNvSpPr>
          <p:nvPr>
            <p:ph type="body" sz="quarter" idx="23"/>
          </p:nvPr>
        </p:nvSpPr>
        <p:spPr>
          <a:xfrm>
            <a:off x="16151299"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3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43" name="Insert Picture Here 2018 Darker.png"/>
          <p:cNvSpPr>
            <a:spLocks noGrp="1"/>
          </p:cNvSpPr>
          <p:nvPr>
            <p:ph type="pic" idx="21"/>
          </p:nvPr>
        </p:nvSpPr>
        <p:spPr>
          <a:xfrm>
            <a:off x="-1" y="0"/>
            <a:ext cx="24384001" cy="13716001"/>
          </a:xfrm>
          <a:prstGeom prst="rect">
            <a:avLst/>
          </a:prstGeom>
        </p:spPr>
        <p:txBody>
          <a:bodyPr lIns="91439" tIns="45719" rIns="91439" bIns="45719">
            <a:noAutofit/>
          </a:bodyPr>
          <a:lstStyle/>
          <a:p>
            <a:endParaRPr/>
          </a:p>
        </p:txBody>
      </p:sp>
      <p:sp>
        <p:nvSpPr>
          <p:cNvPr id="444" name="Rectángulo"/>
          <p:cNvSpPr>
            <a:spLocks noGrp="1"/>
          </p:cNvSpPr>
          <p:nvPr>
            <p:ph type="body" sz="half" idx="22"/>
          </p:nvPr>
        </p:nvSpPr>
        <p:spPr>
          <a:xfrm>
            <a:off x="0" y="-1"/>
            <a:ext cx="24384001" cy="4762501"/>
          </a:xfrm>
          <a:prstGeom prst="rect">
            <a:avLst/>
          </a:prstGeom>
          <a:solidFill>
            <a:srgbClr val="000000">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45"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53" name="Insert Picture Here 2018 Darker.png"/>
          <p:cNvSpPr>
            <a:spLocks noGrp="1"/>
          </p:cNvSpPr>
          <p:nvPr>
            <p:ph type="pic" idx="21"/>
          </p:nvPr>
        </p:nvSpPr>
        <p:spPr>
          <a:xfrm>
            <a:off x="-1" y="0"/>
            <a:ext cx="24384001" cy="13716001"/>
          </a:xfrm>
          <a:prstGeom prst="rect">
            <a:avLst/>
          </a:prstGeom>
        </p:spPr>
        <p:txBody>
          <a:bodyPr lIns="91439" tIns="45719" rIns="91439" bIns="45719">
            <a:noAutofit/>
          </a:bodyPr>
          <a:lstStyle/>
          <a:p>
            <a:endParaRPr/>
          </a:p>
        </p:txBody>
      </p:sp>
      <p:sp>
        <p:nvSpPr>
          <p:cNvPr id="454" name="Rectángulo"/>
          <p:cNvSpPr>
            <a:spLocks noGrp="1"/>
          </p:cNvSpPr>
          <p:nvPr>
            <p:ph type="body" sz="half" idx="22"/>
          </p:nvPr>
        </p:nvSpPr>
        <p:spPr>
          <a:xfrm>
            <a:off x="0" y="8953500"/>
            <a:ext cx="24384001" cy="4762500"/>
          </a:xfrm>
          <a:prstGeom prst="rect">
            <a:avLst/>
          </a:prstGeom>
          <a:solidFill>
            <a:srgbClr val="000000">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55" name="Rectángulo redondeado"/>
          <p:cNvSpPr>
            <a:spLocks noGrp="1"/>
          </p:cNvSpPr>
          <p:nvPr>
            <p:ph type="body" sz="quarter" idx="23"/>
          </p:nvPr>
        </p:nvSpPr>
        <p:spPr>
          <a:xfrm rot="16200000">
            <a:off x="11874500" y="7708659"/>
            <a:ext cx="635000"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5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63" name="Insert Picture Here 2018 Darker.png"/>
          <p:cNvSpPr>
            <a:spLocks noGrp="1"/>
          </p:cNvSpPr>
          <p:nvPr>
            <p:ph type="pic" idx="21"/>
          </p:nvPr>
        </p:nvSpPr>
        <p:spPr>
          <a:xfrm>
            <a:off x="7247703" y="0"/>
            <a:ext cx="24384001" cy="13716000"/>
          </a:xfrm>
          <a:prstGeom prst="rect">
            <a:avLst/>
          </a:prstGeom>
        </p:spPr>
        <p:txBody>
          <a:bodyPr lIns="91439" tIns="45719" rIns="91439" bIns="45719">
            <a:noAutofit/>
          </a:bodyPr>
          <a:lstStyle/>
          <a:p>
            <a:endParaRPr/>
          </a:p>
        </p:txBody>
      </p:sp>
      <p:sp>
        <p:nvSpPr>
          <p:cNvPr id="464" name="Figura"/>
          <p:cNvSpPr>
            <a:spLocks noGrp="1"/>
          </p:cNvSpPr>
          <p:nvPr>
            <p:ph type="body" idx="22"/>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65" name="Rectángulo redondeado"/>
          <p:cNvSpPr>
            <a:spLocks noGrp="1"/>
          </p:cNvSpPr>
          <p:nvPr>
            <p:ph type="body" sz="quarter" idx="23"/>
          </p:nvPr>
        </p:nvSpPr>
        <p:spPr>
          <a:xfrm rot="21000000">
            <a:off x="7933180" y="574586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73" name="Insert Picture Here 2018 Darker.png"/>
          <p:cNvSpPr>
            <a:spLocks noGrp="1"/>
          </p:cNvSpPr>
          <p:nvPr>
            <p:ph type="pic" idx="21"/>
          </p:nvPr>
        </p:nvSpPr>
        <p:spPr>
          <a:xfrm>
            <a:off x="-7063555" y="0"/>
            <a:ext cx="24384001" cy="13716001"/>
          </a:xfrm>
          <a:prstGeom prst="rect">
            <a:avLst/>
          </a:prstGeom>
        </p:spPr>
        <p:txBody>
          <a:bodyPr lIns="91439" tIns="45719" rIns="91439" bIns="45719">
            <a:noAutofit/>
          </a:bodyPr>
          <a:lstStyle/>
          <a:p>
            <a:endParaRPr/>
          </a:p>
        </p:txBody>
      </p:sp>
      <p:sp>
        <p:nvSpPr>
          <p:cNvPr id="474" name="Figura"/>
          <p:cNvSpPr>
            <a:spLocks noGrp="1"/>
          </p:cNvSpPr>
          <p:nvPr>
            <p:ph type="body" idx="22"/>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75" name="Rectángulo redondeado"/>
          <p:cNvSpPr>
            <a:spLocks noGrp="1"/>
          </p:cNvSpPr>
          <p:nvPr>
            <p:ph type="body" sz="quarter" idx="23"/>
          </p:nvPr>
        </p:nvSpPr>
        <p:spPr>
          <a:xfrm rot="21000000">
            <a:off x="15931092" y="3550590"/>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483" name="Insert Picture Here 2018 Darker.png"/>
          <p:cNvSpPr>
            <a:spLocks noGrp="1"/>
          </p:cNvSpPr>
          <p:nvPr>
            <p:ph type="pic" idx="21"/>
          </p:nvPr>
        </p:nvSpPr>
        <p:spPr>
          <a:xfrm>
            <a:off x="7017737" y="0"/>
            <a:ext cx="24384001" cy="13716001"/>
          </a:xfrm>
          <a:prstGeom prst="rect">
            <a:avLst/>
          </a:prstGeom>
        </p:spPr>
        <p:txBody>
          <a:bodyPr lIns="91439" tIns="45719" rIns="91439" bIns="45719">
            <a:noAutofit/>
          </a:bodyPr>
          <a:lstStyle/>
          <a:p>
            <a:endParaRPr/>
          </a:p>
        </p:txBody>
      </p:sp>
      <p:sp>
        <p:nvSpPr>
          <p:cNvPr id="484" name="Figura"/>
          <p:cNvSpPr>
            <a:spLocks noGrp="1"/>
          </p:cNvSpPr>
          <p:nvPr>
            <p:ph type="body" sz="half" idx="22"/>
          </p:nvPr>
        </p:nvSpPr>
        <p:spPr>
          <a:xfrm>
            <a:off x="0" y="0"/>
            <a:ext cx="944364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069" y="0"/>
                </a:lnTo>
                <a:lnTo>
                  <a:pt x="0"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85" name="Figura"/>
          <p:cNvSpPr>
            <a:spLocks noGrp="1"/>
          </p:cNvSpPr>
          <p:nvPr>
            <p:ph type="body" idx="23"/>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solidFill>
            <a:srgbClr val="00A2FD">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86" name="Rectángulo redondeado"/>
          <p:cNvSpPr>
            <a:spLocks noGrp="1"/>
          </p:cNvSpPr>
          <p:nvPr>
            <p:ph type="body" sz="quarter" idx="24"/>
          </p:nvPr>
        </p:nvSpPr>
        <p:spPr>
          <a:xfrm rot="21000000">
            <a:off x="7933180" y="5745869"/>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ft Overlay">
    <p:spTree>
      <p:nvGrpSpPr>
        <p:cNvPr id="1" name=""/>
        <p:cNvGrpSpPr/>
        <p:nvPr/>
      </p:nvGrpSpPr>
      <p:grpSpPr>
        <a:xfrm>
          <a:off x="0" y="0"/>
          <a:ext cx="0" cy="0"/>
          <a:chOff x="0" y="0"/>
          <a:chExt cx="0" cy="0"/>
        </a:xfrm>
      </p:grpSpPr>
      <p:sp>
        <p:nvSpPr>
          <p:cNvPr id="42" name="Rectángulo"/>
          <p:cNvSpPr>
            <a:spLocks noGrp="1"/>
          </p:cNvSpPr>
          <p:nvPr>
            <p:ph type="body" sz="half" idx="21"/>
          </p:nvPr>
        </p:nvSpPr>
        <p:spPr>
          <a:xfrm>
            <a:off x="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3" name="Rectángulo redondeado"/>
          <p:cNvSpPr>
            <a:spLocks noGrp="1"/>
          </p:cNvSpPr>
          <p:nvPr>
            <p:ph type="body" sz="quarter" idx="22"/>
          </p:nvPr>
        </p:nvSpPr>
        <p:spPr>
          <a:xfrm>
            <a:off x="7635377" y="2194748"/>
            <a:ext cx="635001"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94" name="Insert Picture Here 2018 Darker.png"/>
          <p:cNvSpPr>
            <a:spLocks noGrp="1"/>
          </p:cNvSpPr>
          <p:nvPr>
            <p:ph type="pic" idx="21"/>
          </p:nvPr>
        </p:nvSpPr>
        <p:spPr>
          <a:xfrm>
            <a:off x="-6512594" y="0"/>
            <a:ext cx="24384001" cy="13716001"/>
          </a:xfrm>
          <a:prstGeom prst="rect">
            <a:avLst/>
          </a:prstGeom>
        </p:spPr>
        <p:txBody>
          <a:bodyPr lIns="91439" tIns="45719" rIns="91439" bIns="45719">
            <a:noAutofit/>
          </a:bodyPr>
          <a:lstStyle/>
          <a:p>
            <a:endParaRPr/>
          </a:p>
        </p:txBody>
      </p:sp>
      <p:sp>
        <p:nvSpPr>
          <p:cNvPr id="495" name="Figura"/>
          <p:cNvSpPr>
            <a:spLocks noGrp="1"/>
          </p:cNvSpPr>
          <p:nvPr>
            <p:ph type="body" sz="half" idx="22"/>
          </p:nvPr>
        </p:nvSpPr>
        <p:spPr>
          <a:xfrm>
            <a:off x="15349140" y="0"/>
            <a:ext cx="903486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81" y="21600"/>
                </a:lnTo>
                <a:lnTo>
                  <a:pt x="21600" y="21600"/>
                </a:lnTo>
                <a:lnTo>
                  <a:pt x="21600" y="0"/>
                </a:lnTo>
                <a:lnTo>
                  <a:pt x="0"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6" name="Figura"/>
          <p:cNvSpPr>
            <a:spLocks noGrp="1"/>
          </p:cNvSpPr>
          <p:nvPr>
            <p:ph type="body" idx="23"/>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solidFill>
            <a:srgbClr val="00A2FD">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7" name="Rectángulo redondeado"/>
          <p:cNvSpPr>
            <a:spLocks noGrp="1"/>
          </p:cNvSpPr>
          <p:nvPr>
            <p:ph type="body" sz="quarter" idx="24"/>
          </p:nvPr>
        </p:nvSpPr>
        <p:spPr>
          <a:xfrm rot="21000000">
            <a:off x="15779571" y="2774042"/>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05"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06" name="Figura"/>
          <p:cNvSpPr>
            <a:spLocks noGrp="1"/>
          </p:cNvSpPr>
          <p:nvPr>
            <p:ph type="body" idx="22"/>
          </p:nvPr>
        </p:nvSpPr>
        <p:spPr>
          <a:xfrm>
            <a:off x="7025481" y="0"/>
            <a:ext cx="10741819"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07" name="Rectángulo redondeado"/>
          <p:cNvSpPr>
            <a:spLocks noGrp="1"/>
          </p:cNvSpPr>
          <p:nvPr>
            <p:ph type="body" sz="quarter" idx="23"/>
          </p:nvPr>
        </p:nvSpPr>
        <p:spPr>
          <a:xfrm rot="21000000">
            <a:off x="15931092" y="3550590"/>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15"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16" name="Figura"/>
          <p:cNvSpPr>
            <a:spLocks noGrp="1"/>
          </p:cNvSpPr>
          <p:nvPr>
            <p:ph type="body" sz="half" idx="22"/>
          </p:nvPr>
        </p:nvSpPr>
        <p:spPr>
          <a:xfrm>
            <a:off x="0" y="0"/>
            <a:ext cx="944364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069" y="0"/>
                </a:lnTo>
                <a:lnTo>
                  <a:pt x="0" y="0"/>
                </a:lnTo>
                <a:close/>
              </a:path>
            </a:pathLst>
          </a:custGeom>
          <a:solidFill>
            <a:srgbClr val="454546"/>
          </a:soli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17" name="Figura"/>
          <p:cNvSpPr>
            <a:spLocks noGrp="1"/>
          </p:cNvSpPr>
          <p:nvPr>
            <p:ph type="body" sz="half" idx="23"/>
          </p:nvPr>
        </p:nvSpPr>
        <p:spPr>
          <a:xfrm>
            <a:off x="15349140" y="0"/>
            <a:ext cx="903486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81" y="21600"/>
                </a:lnTo>
                <a:lnTo>
                  <a:pt x="21600" y="21600"/>
                </a:lnTo>
                <a:lnTo>
                  <a:pt x="21600"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18" name="Rectángulo redondeado"/>
          <p:cNvSpPr>
            <a:spLocks noGrp="1"/>
          </p:cNvSpPr>
          <p:nvPr>
            <p:ph type="body" sz="quarter" idx="24"/>
          </p:nvPr>
        </p:nvSpPr>
        <p:spPr>
          <a:xfrm rot="21000000">
            <a:off x="7933180" y="574586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26" name="Insert Picture Here 2018 Darker.png"/>
          <p:cNvSpPr>
            <a:spLocks noGrp="1"/>
          </p:cNvSpPr>
          <p:nvPr>
            <p:ph type="pic" idx="21"/>
          </p:nvPr>
        </p:nvSpPr>
        <p:spPr>
          <a:xfrm>
            <a:off x="-1" y="4558646"/>
            <a:ext cx="24384002" cy="13716003"/>
          </a:xfrm>
          <a:prstGeom prst="rect">
            <a:avLst/>
          </a:prstGeom>
        </p:spPr>
        <p:txBody>
          <a:bodyPr lIns="91439" tIns="45719" rIns="91439" bIns="45719">
            <a:noAutofit/>
          </a:bodyPr>
          <a:lstStyle/>
          <a:p>
            <a:endParaRPr/>
          </a:p>
        </p:txBody>
      </p:sp>
      <p:sp>
        <p:nvSpPr>
          <p:cNvPr id="527" name="Figura"/>
          <p:cNvSpPr>
            <a:spLocks noGrp="1"/>
          </p:cNvSpPr>
          <p:nvPr>
            <p:ph type="body" idx="22"/>
          </p:nvPr>
        </p:nvSpPr>
        <p:spPr>
          <a:xfrm>
            <a:off x="0" y="2566987"/>
            <a:ext cx="24384000" cy="95845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690"/>
                </a:lnTo>
                <a:lnTo>
                  <a:pt x="0" y="21600"/>
                </a:lnTo>
                <a:lnTo>
                  <a:pt x="21600" y="11911"/>
                </a:lnTo>
                <a:lnTo>
                  <a:pt x="2160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8" name="Rectángulo redondeado"/>
          <p:cNvSpPr>
            <a:spLocks noGrp="1"/>
          </p:cNvSpPr>
          <p:nvPr>
            <p:ph type="body" sz="quarter" idx="23"/>
          </p:nvPr>
        </p:nvSpPr>
        <p:spPr>
          <a:xfrm rot="15600000">
            <a:off x="3681720" y="4882705"/>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36" name="Insert Picture Here 2018 Darker.png"/>
          <p:cNvSpPr>
            <a:spLocks noGrp="1"/>
          </p:cNvSpPr>
          <p:nvPr>
            <p:ph type="pic" idx="21"/>
          </p:nvPr>
        </p:nvSpPr>
        <p:spPr>
          <a:xfrm>
            <a:off x="-1" y="-5320703"/>
            <a:ext cx="24384001" cy="13716001"/>
          </a:xfrm>
          <a:prstGeom prst="rect">
            <a:avLst/>
          </a:prstGeom>
        </p:spPr>
        <p:txBody>
          <a:bodyPr lIns="91439" tIns="45719" rIns="91439" bIns="45719">
            <a:noAutofit/>
          </a:bodyPr>
          <a:lstStyle/>
          <a:p>
            <a:endParaRPr/>
          </a:p>
        </p:txBody>
      </p:sp>
      <p:sp>
        <p:nvSpPr>
          <p:cNvPr id="537" name="Figura"/>
          <p:cNvSpPr>
            <a:spLocks noGrp="1"/>
          </p:cNvSpPr>
          <p:nvPr>
            <p:ph type="body" idx="22"/>
          </p:nvPr>
        </p:nvSpPr>
        <p:spPr>
          <a:xfrm>
            <a:off x="0" y="594121"/>
            <a:ext cx="24384000" cy="10086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208"/>
                </a:lnTo>
                <a:lnTo>
                  <a:pt x="0" y="21600"/>
                </a:lnTo>
                <a:lnTo>
                  <a:pt x="21600" y="12392"/>
                </a:lnTo>
                <a:lnTo>
                  <a:pt x="2160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8" name="Rectángulo redondeado"/>
          <p:cNvSpPr>
            <a:spLocks noGrp="1"/>
          </p:cNvSpPr>
          <p:nvPr>
            <p:ph type="body" sz="quarter" idx="23"/>
          </p:nvPr>
        </p:nvSpPr>
        <p:spPr>
          <a:xfrm rot="15600000">
            <a:off x="8668229" y="783390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46"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47" name="Figura"/>
          <p:cNvSpPr>
            <a:spLocks noGrp="1"/>
          </p:cNvSpPr>
          <p:nvPr>
            <p:ph type="body" idx="22"/>
          </p:nvPr>
        </p:nvSpPr>
        <p:spPr>
          <a:xfrm>
            <a:off x="0" y="0"/>
            <a:ext cx="24384000" cy="6866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8075"/>
                </a:lnTo>
                <a:lnTo>
                  <a:pt x="21600" y="0"/>
                </a:lnTo>
                <a:lnTo>
                  <a:pt x="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48" name="Rectángulo redondeado"/>
          <p:cNvSpPr>
            <a:spLocks noGrp="1"/>
          </p:cNvSpPr>
          <p:nvPr>
            <p:ph type="body" sz="quarter" idx="23"/>
          </p:nvPr>
        </p:nvSpPr>
        <p:spPr>
          <a:xfrm rot="15600000">
            <a:off x="3681720" y="4882705"/>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56"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57" name="Figura"/>
          <p:cNvSpPr>
            <a:spLocks noGrp="1"/>
          </p:cNvSpPr>
          <p:nvPr>
            <p:ph type="body" idx="22"/>
          </p:nvPr>
        </p:nvSpPr>
        <p:spPr>
          <a:xfrm>
            <a:off x="0" y="6380559"/>
            <a:ext cx="24384000" cy="73354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2661"/>
                </a:lnTo>
                <a:lnTo>
                  <a:pt x="0" y="21600"/>
                </a:lnTo>
                <a:lnTo>
                  <a:pt x="21600" y="21600"/>
                </a:lnTo>
                <a:lnTo>
                  <a:pt x="216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58" name="Rectángulo redondeado"/>
          <p:cNvSpPr>
            <a:spLocks noGrp="1"/>
          </p:cNvSpPr>
          <p:nvPr>
            <p:ph type="body" sz="quarter" idx="23"/>
          </p:nvPr>
        </p:nvSpPr>
        <p:spPr>
          <a:xfrm rot="15600000">
            <a:off x="8668229" y="783390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66" name="Insert Picture Here 2018 Darker.png"/>
          <p:cNvSpPr>
            <a:spLocks noGrp="1"/>
          </p:cNvSpPr>
          <p:nvPr>
            <p:ph type="pic" idx="21"/>
          </p:nvPr>
        </p:nvSpPr>
        <p:spPr>
          <a:xfrm>
            <a:off x="3975100" y="0"/>
            <a:ext cx="24384000" cy="13716000"/>
          </a:xfrm>
          <a:prstGeom prst="rect">
            <a:avLst/>
          </a:prstGeom>
        </p:spPr>
        <p:txBody>
          <a:bodyPr lIns="91439" tIns="45719" rIns="91439" bIns="45719">
            <a:noAutofit/>
          </a:bodyPr>
          <a:lstStyle/>
          <a:p>
            <a:endParaRPr/>
          </a:p>
        </p:txBody>
      </p:sp>
      <p:sp>
        <p:nvSpPr>
          <p:cNvPr id="567" name="Figura"/>
          <p:cNvSpPr>
            <a:spLocks noGrp="1"/>
          </p:cNvSpPr>
          <p:nvPr>
            <p:ph type="body" idx="22"/>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1949" y="19600"/>
                </a:lnTo>
                <a:cubicBezTo>
                  <a:pt x="9215" y="19600"/>
                  <a:pt x="6999" y="15660"/>
                  <a:pt x="6999" y="10800"/>
                </a:cubicBezTo>
                <a:cubicBezTo>
                  <a:pt x="6999" y="5940"/>
                  <a:pt x="9215" y="2000"/>
                  <a:pt x="11949" y="2000"/>
                </a:cubicBezTo>
                <a:lnTo>
                  <a:pt x="21600" y="2000"/>
                </a:lnTo>
                <a:lnTo>
                  <a:pt x="21600" y="0"/>
                </a:lnTo>
                <a:lnTo>
                  <a:pt x="0" y="0"/>
                </a:lnTo>
                <a:close/>
              </a:path>
            </a:pathLst>
          </a:custGeom>
          <a:solidFill>
            <a:srgbClr val="FFFFFF"/>
          </a:soli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68"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6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76" name="Insert Picture Here 2018 Darker.png"/>
          <p:cNvSpPr>
            <a:spLocks noGrp="1"/>
          </p:cNvSpPr>
          <p:nvPr>
            <p:ph type="pic" idx="21"/>
          </p:nvPr>
        </p:nvSpPr>
        <p:spPr>
          <a:xfrm>
            <a:off x="-3975100" y="0"/>
            <a:ext cx="24384000" cy="13716001"/>
          </a:xfrm>
          <a:prstGeom prst="rect">
            <a:avLst/>
          </a:prstGeom>
        </p:spPr>
        <p:txBody>
          <a:bodyPr lIns="91439" tIns="45719" rIns="91439" bIns="45719">
            <a:noAutofit/>
          </a:bodyPr>
          <a:lstStyle/>
          <a:p>
            <a:endParaRPr/>
          </a:p>
        </p:txBody>
      </p:sp>
      <p:sp>
        <p:nvSpPr>
          <p:cNvPr id="577" name="Figura"/>
          <p:cNvSpPr>
            <a:spLocks noGrp="1"/>
          </p:cNvSpPr>
          <p:nvPr>
            <p:ph type="body" idx="22"/>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00"/>
                </a:lnTo>
                <a:lnTo>
                  <a:pt x="9682" y="2000"/>
                </a:lnTo>
                <a:cubicBezTo>
                  <a:pt x="12415" y="2000"/>
                  <a:pt x="14632" y="5940"/>
                  <a:pt x="14632" y="10800"/>
                </a:cubicBezTo>
                <a:cubicBezTo>
                  <a:pt x="14632" y="15660"/>
                  <a:pt x="12415" y="19600"/>
                  <a:pt x="9682" y="19600"/>
                </a:cubicBezTo>
                <a:lnTo>
                  <a:pt x="0" y="19600"/>
                </a:lnTo>
                <a:lnTo>
                  <a:pt x="0" y="21600"/>
                </a:lnTo>
                <a:lnTo>
                  <a:pt x="21600" y="21600"/>
                </a:lnTo>
                <a:lnTo>
                  <a:pt x="21600" y="0"/>
                </a:lnTo>
                <a:lnTo>
                  <a:pt x="0" y="0"/>
                </a:lnTo>
                <a:close/>
              </a:path>
            </a:pathLst>
          </a:custGeom>
          <a:solidFill>
            <a:srgbClr val="FFFFFF"/>
          </a:soli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78"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86" name="Insert Picture Here 2018 Darker.png"/>
          <p:cNvSpPr>
            <a:spLocks noGrp="1"/>
          </p:cNvSpPr>
          <p:nvPr>
            <p:ph type="pic" idx="21"/>
          </p:nvPr>
        </p:nvSpPr>
        <p:spPr>
          <a:xfrm>
            <a:off x="7290978" y="0"/>
            <a:ext cx="24384001" cy="13716000"/>
          </a:xfrm>
          <a:prstGeom prst="rect">
            <a:avLst/>
          </a:prstGeom>
        </p:spPr>
        <p:txBody>
          <a:bodyPr lIns="91439" tIns="45719" rIns="91439" bIns="45719">
            <a:noAutofit/>
          </a:bodyPr>
          <a:lstStyle/>
          <a:p>
            <a:endParaRPr/>
          </a:p>
        </p:txBody>
      </p:sp>
      <p:sp>
        <p:nvSpPr>
          <p:cNvPr id="587" name="Figura"/>
          <p:cNvSpPr>
            <a:spLocks noGrp="1"/>
          </p:cNvSpPr>
          <p:nvPr>
            <p:ph type="body" idx="22"/>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8181" y="19600"/>
                </a:lnTo>
                <a:cubicBezTo>
                  <a:pt x="15447" y="19600"/>
                  <a:pt x="13231" y="15660"/>
                  <a:pt x="13231" y="10800"/>
                </a:cubicBezTo>
                <a:cubicBezTo>
                  <a:pt x="13231" y="5940"/>
                  <a:pt x="15447" y="2000"/>
                  <a:pt x="18181" y="2000"/>
                </a:cubicBezTo>
                <a:lnTo>
                  <a:pt x="21600" y="2000"/>
                </a:lnTo>
                <a:lnTo>
                  <a:pt x="21600" y="0"/>
                </a:lnTo>
                <a:lnTo>
                  <a:pt x="0" y="0"/>
                </a:lnTo>
                <a:close/>
              </a:path>
            </a:pathLst>
          </a:cu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88" name="Rectángulo redondeado"/>
          <p:cNvSpPr>
            <a:spLocks noGrp="1"/>
          </p:cNvSpPr>
          <p:nvPr>
            <p:ph type="body" sz="quarter" idx="23"/>
          </p:nvPr>
        </p:nvSpPr>
        <p:spPr>
          <a:xfrm>
            <a:off x="14756034"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ight Overlay">
    <p:spTree>
      <p:nvGrpSpPr>
        <p:cNvPr id="1" name=""/>
        <p:cNvGrpSpPr/>
        <p:nvPr/>
      </p:nvGrpSpPr>
      <p:grpSpPr>
        <a:xfrm>
          <a:off x="0" y="0"/>
          <a:ext cx="0" cy="0"/>
          <a:chOff x="0" y="0"/>
          <a:chExt cx="0" cy="0"/>
        </a:xfrm>
      </p:grpSpPr>
      <p:sp>
        <p:nvSpPr>
          <p:cNvPr id="51" name="Rectángulo"/>
          <p:cNvSpPr>
            <a:spLocks noGrp="1"/>
          </p:cNvSpPr>
          <p:nvPr>
            <p:ph type="body" sz="half" idx="21"/>
          </p:nvPr>
        </p:nvSpPr>
        <p:spPr>
          <a:xfrm>
            <a:off x="1643380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 name="Rectángulo redondeado"/>
          <p:cNvSpPr>
            <a:spLocks noGrp="1"/>
          </p:cNvSpPr>
          <p:nvPr>
            <p:ph type="body" sz="quarter" idx="22"/>
          </p:nvPr>
        </p:nvSpPr>
        <p:spPr>
          <a:xfrm>
            <a:off x="16120343" y="2194748"/>
            <a:ext cx="635001"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96" name="Insert Picture Here 2018 Darker.png"/>
          <p:cNvSpPr>
            <a:spLocks noGrp="1"/>
          </p:cNvSpPr>
          <p:nvPr>
            <p:ph type="pic" idx="21"/>
          </p:nvPr>
        </p:nvSpPr>
        <p:spPr>
          <a:xfrm>
            <a:off x="-7289800" y="0"/>
            <a:ext cx="24384000" cy="13716001"/>
          </a:xfrm>
          <a:prstGeom prst="rect">
            <a:avLst/>
          </a:prstGeom>
        </p:spPr>
        <p:txBody>
          <a:bodyPr lIns="91439" tIns="45719" rIns="91439" bIns="45719">
            <a:noAutofit/>
          </a:bodyPr>
          <a:lstStyle/>
          <a:p>
            <a:endParaRPr/>
          </a:p>
        </p:txBody>
      </p:sp>
      <p:sp>
        <p:nvSpPr>
          <p:cNvPr id="597" name="Figura"/>
          <p:cNvSpPr>
            <a:spLocks noGrp="1"/>
          </p:cNvSpPr>
          <p:nvPr>
            <p:ph type="body" idx="22"/>
          </p:nvPr>
        </p:nvSpPr>
        <p:spPr>
          <a:xfrm flipH="1">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8181" y="19600"/>
                </a:lnTo>
                <a:cubicBezTo>
                  <a:pt x="15447" y="19600"/>
                  <a:pt x="13231" y="15660"/>
                  <a:pt x="13231" y="10800"/>
                </a:cubicBezTo>
                <a:cubicBezTo>
                  <a:pt x="13231" y="5940"/>
                  <a:pt x="15447" y="2000"/>
                  <a:pt x="18181" y="2000"/>
                </a:cubicBezTo>
                <a:lnTo>
                  <a:pt x="21600" y="2000"/>
                </a:lnTo>
                <a:lnTo>
                  <a:pt x="21600" y="0"/>
                </a:lnTo>
                <a:lnTo>
                  <a:pt x="0" y="0"/>
                </a:lnTo>
                <a:close/>
              </a:path>
            </a:pathLst>
          </a:cu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98" name="Rectángulo redondeado"/>
          <p:cNvSpPr>
            <a:spLocks noGrp="1"/>
          </p:cNvSpPr>
          <p:nvPr>
            <p:ph type="body" sz="quarter" idx="23"/>
          </p:nvPr>
        </p:nvSpPr>
        <p:spPr>
          <a:xfrm>
            <a:off x="9070426"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06" name="Insert Picture Here 2018 Darker.png"/>
          <p:cNvSpPr>
            <a:spLocks noGrp="1"/>
          </p:cNvSpPr>
          <p:nvPr>
            <p:ph type="pic" idx="21"/>
          </p:nvPr>
        </p:nvSpPr>
        <p:spPr>
          <a:xfrm>
            <a:off x="-15196026" y="-4298826"/>
            <a:ext cx="39668711" cy="22313652"/>
          </a:xfrm>
          <a:prstGeom prst="rect">
            <a:avLst/>
          </a:prstGeom>
        </p:spPr>
        <p:txBody>
          <a:bodyPr lIns="91439" tIns="45719" rIns="91439" bIns="45719">
            <a:noAutofit/>
          </a:bodyPr>
          <a:lstStyle/>
          <a:p>
            <a:endParaRPr/>
          </a:p>
        </p:txBody>
      </p:sp>
      <p:sp>
        <p:nvSpPr>
          <p:cNvPr id="607" name="Figura"/>
          <p:cNvSpPr>
            <a:spLocks noGrp="1"/>
          </p:cNvSpPr>
          <p:nvPr>
            <p:ph type="body" idx="22"/>
          </p:nvPr>
        </p:nvSpPr>
        <p:spPr>
          <a:xfrm flipH="1">
            <a:off x="786130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08"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0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16" name="Insert Picture Here 2018 Darker.png"/>
          <p:cNvSpPr>
            <a:spLocks noGrp="1"/>
          </p:cNvSpPr>
          <p:nvPr>
            <p:ph type="pic" idx="21"/>
          </p:nvPr>
        </p:nvSpPr>
        <p:spPr>
          <a:xfrm>
            <a:off x="0" y="-3992160"/>
            <a:ext cx="38578346" cy="21700320"/>
          </a:xfrm>
          <a:prstGeom prst="rect">
            <a:avLst/>
          </a:prstGeom>
        </p:spPr>
        <p:txBody>
          <a:bodyPr lIns="91439" tIns="45719" rIns="91439" bIns="45719">
            <a:noAutofit/>
          </a:bodyPr>
          <a:lstStyle/>
          <a:p>
            <a:endParaRPr/>
          </a:p>
        </p:txBody>
      </p:sp>
      <p:sp>
        <p:nvSpPr>
          <p:cNvPr id="617" name="Figura"/>
          <p:cNvSpPr>
            <a:spLocks noGrp="1"/>
          </p:cNvSpPr>
          <p:nvPr>
            <p:ph type="body" idx="22"/>
          </p:nvPr>
        </p:nvSpPr>
        <p:spPr>
          <a:xfrm>
            <a:off x="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alpha val="80000"/>
                </a:srgbClr>
              </a:gs>
              <a:gs pos="100000">
                <a:srgbClr val="929292">
                  <a:alpha val="80000"/>
                </a:srgbClr>
              </a:gs>
            </a:gsLst>
            <a:lin ang="54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18"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26" name="Insert Picture Here 2018 Darker.png"/>
          <p:cNvSpPr>
            <a:spLocks noGrp="1"/>
          </p:cNvSpPr>
          <p:nvPr>
            <p:ph type="pic" idx="21"/>
          </p:nvPr>
        </p:nvSpPr>
        <p:spPr>
          <a:xfrm>
            <a:off x="-8082909" y="0"/>
            <a:ext cx="24384001" cy="13716001"/>
          </a:xfrm>
          <a:prstGeom prst="rect">
            <a:avLst/>
          </a:prstGeom>
        </p:spPr>
        <p:txBody>
          <a:bodyPr lIns="91439" tIns="45719" rIns="91439" bIns="45719">
            <a:noAutofit/>
          </a:bodyPr>
          <a:lstStyle/>
          <a:p>
            <a:endParaRPr/>
          </a:p>
        </p:txBody>
      </p:sp>
      <p:sp>
        <p:nvSpPr>
          <p:cNvPr id="627" name="Figura"/>
          <p:cNvSpPr>
            <a:spLocks noGrp="1"/>
          </p:cNvSpPr>
          <p:nvPr>
            <p:ph type="body" idx="22"/>
          </p:nvPr>
        </p:nvSpPr>
        <p:spPr>
          <a:xfrm flipH="1">
            <a:off x="7874000" y="0"/>
            <a:ext cx="16515954"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20" y="21600"/>
                </a:lnTo>
                <a:cubicBezTo>
                  <a:pt x="20654" y="18471"/>
                  <a:pt x="21600" y="14769"/>
                  <a:pt x="21600" y="10800"/>
                </a:cubicBezTo>
                <a:cubicBezTo>
                  <a:pt x="21600" y="6831"/>
                  <a:pt x="20654" y="3129"/>
                  <a:pt x="19020" y="0"/>
                </a:cubicBezTo>
                <a:lnTo>
                  <a:pt x="0" y="0"/>
                </a:lnTo>
                <a:close/>
              </a:path>
            </a:pathLst>
          </a:cu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28"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36" name="Insert Picture Here 2018 Darker.png"/>
          <p:cNvSpPr>
            <a:spLocks noGrp="1"/>
          </p:cNvSpPr>
          <p:nvPr>
            <p:ph type="pic" idx="21"/>
          </p:nvPr>
        </p:nvSpPr>
        <p:spPr>
          <a:xfrm>
            <a:off x="8323471" y="0"/>
            <a:ext cx="24384001" cy="13716000"/>
          </a:xfrm>
          <a:prstGeom prst="rect">
            <a:avLst/>
          </a:prstGeom>
        </p:spPr>
        <p:txBody>
          <a:bodyPr lIns="91439" tIns="45719" rIns="91439" bIns="45719">
            <a:noAutofit/>
          </a:bodyPr>
          <a:lstStyle/>
          <a:p>
            <a:endParaRPr/>
          </a:p>
        </p:txBody>
      </p:sp>
      <p:sp>
        <p:nvSpPr>
          <p:cNvPr id="637" name="Figura"/>
          <p:cNvSpPr>
            <a:spLocks noGrp="1"/>
          </p:cNvSpPr>
          <p:nvPr>
            <p:ph type="body" idx="22"/>
          </p:nvPr>
        </p:nvSpPr>
        <p:spPr>
          <a:xfrm>
            <a:off x="0" y="0"/>
            <a:ext cx="16515954"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20" y="21600"/>
                </a:lnTo>
                <a:cubicBezTo>
                  <a:pt x="20654" y="18471"/>
                  <a:pt x="21600" y="14769"/>
                  <a:pt x="21600" y="10800"/>
                </a:cubicBezTo>
                <a:cubicBezTo>
                  <a:pt x="21600" y="6831"/>
                  <a:pt x="20654" y="3129"/>
                  <a:pt x="19020" y="0"/>
                </a:cubicBezTo>
                <a:lnTo>
                  <a:pt x="0" y="0"/>
                </a:lnTo>
                <a:close/>
              </a:path>
            </a:pathLst>
          </a:custGeom>
          <a:gradFill>
            <a:gsLst>
              <a:gs pos="0">
                <a:srgbClr val="FFFFFF"/>
              </a:gs>
              <a:gs pos="100000">
                <a:srgbClr val="929292"/>
              </a:gs>
            </a:gsLst>
            <a:lin ang="54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38"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46" name="Insert Picture Here 2018 Darker.png"/>
          <p:cNvSpPr>
            <a:spLocks noGrp="1"/>
          </p:cNvSpPr>
          <p:nvPr>
            <p:ph type="pic" idx="21"/>
          </p:nvPr>
        </p:nvSpPr>
        <p:spPr>
          <a:xfrm>
            <a:off x="3975100" y="0"/>
            <a:ext cx="24384000" cy="13716000"/>
          </a:xfrm>
          <a:prstGeom prst="rect">
            <a:avLst/>
          </a:prstGeom>
        </p:spPr>
        <p:txBody>
          <a:bodyPr lIns="91439" tIns="45719" rIns="91439" bIns="45719">
            <a:noAutofit/>
          </a:bodyPr>
          <a:lstStyle/>
          <a:p>
            <a:endParaRPr/>
          </a:p>
        </p:txBody>
      </p:sp>
      <p:sp>
        <p:nvSpPr>
          <p:cNvPr id="647" name="Rectángulo"/>
          <p:cNvSpPr>
            <a:spLocks noGrp="1"/>
          </p:cNvSpPr>
          <p:nvPr>
            <p:ph type="body" sz="half" idx="22"/>
          </p:nvPr>
        </p:nvSpPr>
        <p:spPr>
          <a:xfrm>
            <a:off x="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48" name="Rectángulo redondeado"/>
          <p:cNvSpPr>
            <a:spLocks noGrp="1"/>
          </p:cNvSpPr>
          <p:nvPr>
            <p:ph type="body" sz="quarter" idx="23"/>
          </p:nvPr>
        </p:nvSpPr>
        <p:spPr>
          <a:xfrm>
            <a:off x="7635377"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56" name="Insert Picture Here 2018 Darker.png"/>
          <p:cNvSpPr>
            <a:spLocks noGrp="1"/>
          </p:cNvSpPr>
          <p:nvPr>
            <p:ph type="pic" idx="21"/>
          </p:nvPr>
        </p:nvSpPr>
        <p:spPr>
          <a:xfrm>
            <a:off x="-3975100" y="0"/>
            <a:ext cx="24384000" cy="13716000"/>
          </a:xfrm>
          <a:prstGeom prst="rect">
            <a:avLst/>
          </a:prstGeom>
        </p:spPr>
        <p:txBody>
          <a:bodyPr lIns="91439" tIns="45719" rIns="91439" bIns="45719">
            <a:noAutofit/>
          </a:bodyPr>
          <a:lstStyle/>
          <a:p>
            <a:endParaRPr/>
          </a:p>
        </p:txBody>
      </p:sp>
      <p:sp>
        <p:nvSpPr>
          <p:cNvPr id="657" name="Rectángulo"/>
          <p:cNvSpPr>
            <a:spLocks noGrp="1"/>
          </p:cNvSpPr>
          <p:nvPr>
            <p:ph type="body" sz="half" idx="22"/>
          </p:nvPr>
        </p:nvSpPr>
        <p:spPr>
          <a:xfrm>
            <a:off x="1643380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58" name="Rectángulo redondeado"/>
          <p:cNvSpPr>
            <a:spLocks noGrp="1"/>
          </p:cNvSpPr>
          <p:nvPr>
            <p:ph type="body" sz="quarter" idx="23"/>
          </p:nvPr>
        </p:nvSpPr>
        <p:spPr>
          <a:xfrm>
            <a:off x="16120343"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666" name="Insert Picture Here 2018 Darker.png"/>
          <p:cNvSpPr>
            <a:spLocks noGrp="1"/>
          </p:cNvSpPr>
          <p:nvPr>
            <p:ph type="pic" idx="21"/>
          </p:nvPr>
        </p:nvSpPr>
        <p:spPr>
          <a:xfrm>
            <a:off x="3975100" y="0"/>
            <a:ext cx="24384000" cy="13716000"/>
          </a:xfrm>
          <a:prstGeom prst="rect">
            <a:avLst/>
          </a:prstGeom>
          <a:effectLst>
            <a:outerShdw blurRad="1270000" dist="635000" dir="10800000" rotWithShape="0">
              <a:srgbClr val="000000">
                <a:alpha val="25000"/>
              </a:srgbClr>
            </a:outerShdw>
          </a:effectLst>
        </p:spPr>
        <p:txBody>
          <a:bodyPr lIns="91439" tIns="45719" rIns="91439" bIns="45719">
            <a:noAutofit/>
          </a:bodyPr>
          <a:lstStyle/>
          <a:p>
            <a:endParaRPr/>
          </a:p>
        </p:txBody>
      </p:sp>
      <p:sp>
        <p:nvSpPr>
          <p:cNvPr id="667" name="Rectángulo redondeado"/>
          <p:cNvSpPr>
            <a:spLocks noGrp="1"/>
          </p:cNvSpPr>
          <p:nvPr>
            <p:ph type="body" sz="quarter" idx="22"/>
          </p:nvPr>
        </p:nvSpPr>
        <p:spPr>
          <a:xfrm>
            <a:off x="7635377" y="5588000"/>
            <a:ext cx="635001" cy="2540000"/>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675" name="Insert Picture Here 2018 Darker.png"/>
          <p:cNvSpPr>
            <a:spLocks noGrp="1"/>
          </p:cNvSpPr>
          <p:nvPr>
            <p:ph type="pic" idx="21"/>
          </p:nvPr>
        </p:nvSpPr>
        <p:spPr>
          <a:xfrm>
            <a:off x="-3975100" y="0"/>
            <a:ext cx="24384000" cy="13716000"/>
          </a:xfrm>
          <a:prstGeom prst="rect">
            <a:avLst/>
          </a:prstGeom>
          <a:effectLst>
            <a:outerShdw blurRad="1270000" dist="635000" rotWithShape="0">
              <a:srgbClr val="000000">
                <a:alpha val="25000"/>
              </a:srgbClr>
            </a:outerShdw>
          </a:effectLst>
        </p:spPr>
        <p:txBody>
          <a:bodyPr lIns="91439" tIns="45719" rIns="91439" bIns="45719">
            <a:noAutofit/>
          </a:bodyPr>
          <a:lstStyle/>
          <a:p>
            <a:endParaRPr/>
          </a:p>
        </p:txBody>
      </p:sp>
      <p:sp>
        <p:nvSpPr>
          <p:cNvPr id="676" name="Rectángulo redondeado"/>
          <p:cNvSpPr>
            <a:spLocks noGrp="1"/>
          </p:cNvSpPr>
          <p:nvPr>
            <p:ph type="body" sz="quarter" idx="22"/>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84" name="Insert Picture Here 2018 Darker.png"/>
          <p:cNvSpPr>
            <a:spLocks noGrp="1"/>
          </p:cNvSpPr>
          <p:nvPr>
            <p:ph type="pic" idx="21"/>
          </p:nvPr>
        </p:nvSpPr>
        <p:spPr>
          <a:xfrm>
            <a:off x="-8216083" y="-1"/>
            <a:ext cx="24384001" cy="13716001"/>
          </a:xfrm>
          <a:prstGeom prst="rect">
            <a:avLst/>
          </a:prstGeom>
        </p:spPr>
        <p:txBody>
          <a:bodyPr lIns="91439" tIns="45719" rIns="91439" bIns="45719">
            <a:noAutofit/>
          </a:bodyPr>
          <a:lstStyle/>
          <a:p>
            <a:endParaRPr/>
          </a:p>
        </p:txBody>
      </p:sp>
      <p:sp>
        <p:nvSpPr>
          <p:cNvPr id="685" name="Rectángulo"/>
          <p:cNvSpPr>
            <a:spLocks noGrp="1"/>
          </p:cNvSpPr>
          <p:nvPr>
            <p:ph type="body" idx="22"/>
          </p:nvPr>
        </p:nvSpPr>
        <p:spPr>
          <a:xfrm>
            <a:off x="7950200" y="-1"/>
            <a:ext cx="16433800" cy="13716001"/>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86"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p Overlay">
    <p:spTree>
      <p:nvGrpSpPr>
        <p:cNvPr id="1" name=""/>
        <p:cNvGrpSpPr/>
        <p:nvPr/>
      </p:nvGrpSpPr>
      <p:grpSpPr>
        <a:xfrm>
          <a:off x="0" y="0"/>
          <a:ext cx="0" cy="0"/>
          <a:chOff x="0" y="0"/>
          <a:chExt cx="0" cy="0"/>
        </a:xfrm>
      </p:grpSpPr>
      <p:sp>
        <p:nvSpPr>
          <p:cNvPr id="60" name="Rectángulo"/>
          <p:cNvSpPr>
            <a:spLocks noGrp="1"/>
          </p:cNvSpPr>
          <p:nvPr>
            <p:ph type="body" sz="half" idx="21"/>
          </p:nvPr>
        </p:nvSpPr>
        <p:spPr>
          <a:xfrm>
            <a:off x="0" y="-1"/>
            <a:ext cx="24384001" cy="47625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1"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94" name="Insert Picture Here 2018 Darker.png"/>
          <p:cNvSpPr>
            <a:spLocks noGrp="1"/>
          </p:cNvSpPr>
          <p:nvPr>
            <p:ph type="pic" idx="21"/>
          </p:nvPr>
        </p:nvSpPr>
        <p:spPr>
          <a:xfrm>
            <a:off x="8217740" y="-1"/>
            <a:ext cx="24384001" cy="13716001"/>
          </a:xfrm>
          <a:prstGeom prst="rect">
            <a:avLst/>
          </a:prstGeom>
        </p:spPr>
        <p:txBody>
          <a:bodyPr lIns="91439" tIns="45719" rIns="91439" bIns="45719">
            <a:noAutofit/>
          </a:bodyPr>
          <a:lstStyle/>
          <a:p>
            <a:endParaRPr/>
          </a:p>
        </p:txBody>
      </p:sp>
      <p:sp>
        <p:nvSpPr>
          <p:cNvPr id="695" name="Rectángulo"/>
          <p:cNvSpPr>
            <a:spLocks noGrp="1"/>
          </p:cNvSpPr>
          <p:nvPr>
            <p:ph type="body" idx="22"/>
          </p:nvPr>
        </p:nvSpPr>
        <p:spPr>
          <a:xfrm>
            <a:off x="0" y="-1"/>
            <a:ext cx="16433800" cy="13716001"/>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96"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9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04" name="Rectángulo"/>
          <p:cNvSpPr>
            <a:spLocks noGrp="1"/>
          </p:cNvSpPr>
          <p:nvPr>
            <p:ph type="body" sz="half" idx="21"/>
          </p:nvPr>
        </p:nvSpPr>
        <p:spPr>
          <a:xfrm>
            <a:off x="0" y="-1"/>
            <a:ext cx="24384001" cy="47625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5" name="Insert Picture Here 2018 Darker.png"/>
          <p:cNvSpPr>
            <a:spLocks noGrp="1"/>
          </p:cNvSpPr>
          <p:nvPr>
            <p:ph type="pic" idx="22"/>
          </p:nvPr>
        </p:nvSpPr>
        <p:spPr>
          <a:xfrm>
            <a:off x="0" y="2381250"/>
            <a:ext cx="24384000" cy="13716000"/>
          </a:xfrm>
          <a:prstGeom prst="rect">
            <a:avLst/>
          </a:prstGeom>
        </p:spPr>
        <p:txBody>
          <a:bodyPr lIns="91439" tIns="45719" rIns="91439" bIns="45719">
            <a:noAutofit/>
          </a:bodyPr>
          <a:lstStyle/>
          <a:p>
            <a:endParaRPr/>
          </a:p>
        </p:txBody>
      </p:sp>
      <p:sp>
        <p:nvSpPr>
          <p:cNvPr id="706"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14" name="Insert Picture Here 2018 Darker.png"/>
          <p:cNvSpPr>
            <a:spLocks noGrp="1"/>
          </p:cNvSpPr>
          <p:nvPr>
            <p:ph type="pic" idx="21"/>
          </p:nvPr>
        </p:nvSpPr>
        <p:spPr>
          <a:xfrm>
            <a:off x="0" y="-2381250"/>
            <a:ext cx="24384000" cy="13716000"/>
          </a:xfrm>
          <a:prstGeom prst="rect">
            <a:avLst/>
          </a:prstGeom>
        </p:spPr>
        <p:txBody>
          <a:bodyPr lIns="91439" tIns="45719" rIns="91439" bIns="45719">
            <a:noAutofit/>
          </a:bodyPr>
          <a:lstStyle/>
          <a:p>
            <a:endParaRPr/>
          </a:p>
        </p:txBody>
      </p:sp>
      <p:sp>
        <p:nvSpPr>
          <p:cNvPr id="715" name="Rectángulo"/>
          <p:cNvSpPr>
            <a:spLocks noGrp="1"/>
          </p:cNvSpPr>
          <p:nvPr>
            <p:ph type="body" sz="half" idx="22"/>
          </p:nvPr>
        </p:nvSpPr>
        <p:spPr>
          <a:xfrm>
            <a:off x="0" y="8953500"/>
            <a:ext cx="24384001" cy="4762500"/>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16" name="Rectángulo redondeado"/>
          <p:cNvSpPr>
            <a:spLocks noGrp="1"/>
          </p:cNvSpPr>
          <p:nvPr>
            <p:ph type="body" sz="quarter" idx="23"/>
          </p:nvPr>
        </p:nvSpPr>
        <p:spPr>
          <a:xfrm rot="16200000">
            <a:off x="2745774" y="7691417"/>
            <a:ext cx="635001" cy="2540001"/>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724" name="Insert Picture Here 2018 Darker.png"/>
          <p:cNvSpPr>
            <a:spLocks noGrp="1"/>
          </p:cNvSpPr>
          <p:nvPr>
            <p:ph type="pic" idx="21"/>
          </p:nvPr>
        </p:nvSpPr>
        <p:spPr>
          <a:xfrm>
            <a:off x="0" y="2381250"/>
            <a:ext cx="24384000" cy="13716000"/>
          </a:xfrm>
          <a:prstGeom prst="rect">
            <a:avLst/>
          </a:prstGeom>
          <a:effectLst>
            <a:outerShdw blurRad="1270000" dist="635000" dir="16200000" rotWithShape="0">
              <a:srgbClr val="000000">
                <a:alpha val="25000"/>
              </a:srgbClr>
            </a:outerShdw>
          </a:effectLst>
        </p:spPr>
        <p:txBody>
          <a:bodyPr lIns="91439" tIns="45719" rIns="91439" bIns="45719">
            <a:noAutofit/>
          </a:bodyPr>
          <a:lstStyle/>
          <a:p>
            <a:endParaRPr/>
          </a:p>
        </p:txBody>
      </p:sp>
      <p:sp>
        <p:nvSpPr>
          <p:cNvPr id="725"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733" name="Insert Picture Here 2018 Darker.png"/>
          <p:cNvSpPr>
            <a:spLocks noGrp="1"/>
          </p:cNvSpPr>
          <p:nvPr>
            <p:ph type="pic" idx="21"/>
          </p:nvPr>
        </p:nvSpPr>
        <p:spPr>
          <a:xfrm>
            <a:off x="0" y="-2381250"/>
            <a:ext cx="24384000" cy="13716000"/>
          </a:xfrm>
          <a:prstGeom prst="rect">
            <a:avLst/>
          </a:prstGeom>
          <a:effectLst>
            <a:outerShdw blurRad="1270000" dist="635000" dir="5400000" rotWithShape="0">
              <a:srgbClr val="000000">
                <a:alpha val="25000"/>
              </a:srgbClr>
            </a:outerShdw>
          </a:effectLst>
        </p:spPr>
        <p:txBody>
          <a:bodyPr lIns="91439" tIns="45719" rIns="91439" bIns="45719">
            <a:noAutofit/>
          </a:bodyPr>
          <a:lstStyle/>
          <a:p>
            <a:endParaRPr/>
          </a:p>
        </p:txBody>
      </p:sp>
      <p:sp>
        <p:nvSpPr>
          <p:cNvPr id="734" name="Rectángulo redondeado"/>
          <p:cNvSpPr>
            <a:spLocks noGrp="1"/>
          </p:cNvSpPr>
          <p:nvPr>
            <p:ph type="body" sz="quarter" idx="22"/>
          </p:nvPr>
        </p:nvSpPr>
        <p:spPr>
          <a:xfrm rot="16200000">
            <a:off x="2745774" y="7691417"/>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42" name="Insert Picture Here 2018 Darker.png"/>
          <p:cNvSpPr>
            <a:spLocks noGrp="1"/>
          </p:cNvSpPr>
          <p:nvPr>
            <p:ph type="pic" idx="21"/>
          </p:nvPr>
        </p:nvSpPr>
        <p:spPr>
          <a:xfrm>
            <a:off x="0" y="-4476750"/>
            <a:ext cx="24384001" cy="13716000"/>
          </a:xfrm>
          <a:prstGeom prst="rect">
            <a:avLst/>
          </a:prstGeom>
        </p:spPr>
        <p:txBody>
          <a:bodyPr lIns="91439" tIns="45719" rIns="91439" bIns="45719">
            <a:noAutofit/>
          </a:bodyPr>
          <a:lstStyle/>
          <a:p>
            <a:endParaRPr/>
          </a:p>
        </p:txBody>
      </p:sp>
      <p:sp>
        <p:nvSpPr>
          <p:cNvPr id="743" name="Rectángulo"/>
          <p:cNvSpPr>
            <a:spLocks noGrp="1"/>
          </p:cNvSpPr>
          <p:nvPr>
            <p:ph type="body" idx="22"/>
          </p:nvPr>
        </p:nvSpPr>
        <p:spPr>
          <a:xfrm>
            <a:off x="0" y="4762500"/>
            <a:ext cx="24384001" cy="895350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44" name="Rectángulo redondeado"/>
          <p:cNvSpPr>
            <a:spLocks noGrp="1"/>
          </p:cNvSpPr>
          <p:nvPr>
            <p:ph type="body" sz="quarter" idx="23"/>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52" name="Insert Picture Here 2018 Darker.png"/>
          <p:cNvSpPr>
            <a:spLocks noGrp="1"/>
          </p:cNvSpPr>
          <p:nvPr>
            <p:ph type="pic" idx="21"/>
          </p:nvPr>
        </p:nvSpPr>
        <p:spPr>
          <a:xfrm>
            <a:off x="0" y="4476750"/>
            <a:ext cx="24384001" cy="13716000"/>
          </a:xfrm>
          <a:prstGeom prst="rect">
            <a:avLst/>
          </a:prstGeom>
        </p:spPr>
        <p:txBody>
          <a:bodyPr lIns="91439" tIns="45719" rIns="91439" bIns="45719">
            <a:noAutofit/>
          </a:bodyPr>
          <a:lstStyle/>
          <a:p>
            <a:endParaRPr/>
          </a:p>
        </p:txBody>
      </p:sp>
      <p:sp>
        <p:nvSpPr>
          <p:cNvPr id="753" name="Rectángulo"/>
          <p:cNvSpPr>
            <a:spLocks noGrp="1"/>
          </p:cNvSpPr>
          <p:nvPr>
            <p:ph type="body" idx="22"/>
          </p:nvPr>
        </p:nvSpPr>
        <p:spPr>
          <a:xfrm>
            <a:off x="0" y="0"/>
            <a:ext cx="24384001" cy="8953500"/>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54" name="Rectángulo redondeado"/>
          <p:cNvSpPr>
            <a:spLocks noGrp="1"/>
          </p:cNvSpPr>
          <p:nvPr>
            <p:ph type="body" sz="quarter" idx="23"/>
          </p:nvPr>
        </p:nvSpPr>
        <p:spPr>
          <a:xfrm rot="16200000">
            <a:off x="2745774" y="7691417"/>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62"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763"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4" name="Rectángulo"/>
          <p:cNvSpPr>
            <a:spLocks noGrp="1"/>
          </p:cNvSpPr>
          <p:nvPr>
            <p:ph type="body" sz="quarter" idx="23"/>
          </p:nvPr>
        </p:nvSpPr>
        <p:spPr>
          <a:xfrm>
            <a:off x="6835564"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5" name="Rectángulo"/>
          <p:cNvSpPr>
            <a:spLocks noGrp="1"/>
          </p:cNvSpPr>
          <p:nvPr>
            <p:ph type="body" sz="quarter" idx="24"/>
          </p:nvPr>
        </p:nvSpPr>
        <p:spPr>
          <a:xfrm>
            <a:off x="1219200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6" name="Rectángulo"/>
          <p:cNvSpPr>
            <a:spLocks noGrp="1"/>
          </p:cNvSpPr>
          <p:nvPr>
            <p:ph type="body" sz="quarter" idx="25"/>
          </p:nvPr>
        </p:nvSpPr>
        <p:spPr>
          <a:xfrm>
            <a:off x="17548435"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7"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310" y="0"/>
                </a:moveTo>
                <a:lnTo>
                  <a:pt x="1310" y="4070"/>
                </a:lnTo>
                <a:lnTo>
                  <a:pt x="0" y="4070"/>
                </a:lnTo>
                <a:lnTo>
                  <a:pt x="0" y="21600"/>
                </a:lnTo>
                <a:lnTo>
                  <a:pt x="21600" y="21600"/>
                </a:lnTo>
                <a:lnTo>
                  <a:pt x="21600" y="4070"/>
                </a:lnTo>
                <a:lnTo>
                  <a:pt x="6055" y="4070"/>
                </a:lnTo>
                <a:lnTo>
                  <a:pt x="6055" y="0"/>
                </a:lnTo>
                <a:lnTo>
                  <a:pt x="131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75"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776"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77" name="Rectángulo"/>
          <p:cNvSpPr>
            <a:spLocks noGrp="1"/>
          </p:cNvSpPr>
          <p:nvPr>
            <p:ph type="body" sz="quarter" idx="23"/>
          </p:nvPr>
        </p:nvSpPr>
        <p:spPr>
          <a:xfrm>
            <a:off x="147913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78" name="Rectángulo"/>
          <p:cNvSpPr>
            <a:spLocks noGrp="1"/>
          </p:cNvSpPr>
          <p:nvPr>
            <p:ph type="body" sz="quarter" idx="24"/>
          </p:nvPr>
        </p:nvSpPr>
        <p:spPr>
          <a:xfrm>
            <a:off x="1219200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79" name="Rectángulo"/>
          <p:cNvSpPr>
            <a:spLocks noGrp="1"/>
          </p:cNvSpPr>
          <p:nvPr>
            <p:ph type="body" sz="quarter" idx="25"/>
          </p:nvPr>
        </p:nvSpPr>
        <p:spPr>
          <a:xfrm>
            <a:off x="17548435"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80"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6055" y="0"/>
                </a:moveTo>
                <a:lnTo>
                  <a:pt x="6055" y="4070"/>
                </a:lnTo>
                <a:lnTo>
                  <a:pt x="0" y="4070"/>
                </a:lnTo>
                <a:lnTo>
                  <a:pt x="0" y="21600"/>
                </a:lnTo>
                <a:lnTo>
                  <a:pt x="21600" y="21600"/>
                </a:lnTo>
                <a:lnTo>
                  <a:pt x="21600" y="4070"/>
                </a:lnTo>
                <a:lnTo>
                  <a:pt x="10800" y="4070"/>
                </a:lnTo>
                <a:lnTo>
                  <a:pt x="10800" y="0"/>
                </a:lnTo>
                <a:lnTo>
                  <a:pt x="605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88"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789"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0" name="Rectángulo"/>
          <p:cNvSpPr>
            <a:spLocks noGrp="1"/>
          </p:cNvSpPr>
          <p:nvPr>
            <p:ph type="body" sz="quarter" idx="23"/>
          </p:nvPr>
        </p:nvSpPr>
        <p:spPr>
          <a:xfrm>
            <a:off x="147913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1" name="Rectángulo"/>
          <p:cNvSpPr>
            <a:spLocks noGrp="1"/>
          </p:cNvSpPr>
          <p:nvPr>
            <p:ph type="body" sz="quarter" idx="24"/>
          </p:nvPr>
        </p:nvSpPr>
        <p:spPr>
          <a:xfrm>
            <a:off x="6835564"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2" name="Rectángulo"/>
          <p:cNvSpPr>
            <a:spLocks noGrp="1"/>
          </p:cNvSpPr>
          <p:nvPr>
            <p:ph type="body" sz="quarter" idx="25"/>
          </p:nvPr>
        </p:nvSpPr>
        <p:spPr>
          <a:xfrm>
            <a:off x="17548435"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3"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4070"/>
                </a:lnTo>
                <a:lnTo>
                  <a:pt x="0" y="4070"/>
                </a:lnTo>
                <a:lnTo>
                  <a:pt x="0" y="21600"/>
                </a:lnTo>
                <a:lnTo>
                  <a:pt x="21600" y="21600"/>
                </a:lnTo>
                <a:lnTo>
                  <a:pt x="21600" y="4070"/>
                </a:lnTo>
                <a:lnTo>
                  <a:pt x="15545" y="4070"/>
                </a:lnTo>
                <a:lnTo>
                  <a:pt x="15545" y="0"/>
                </a:lnTo>
                <a:lnTo>
                  <a:pt x="108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ottom Overlay">
    <p:spTree>
      <p:nvGrpSpPr>
        <p:cNvPr id="1" name=""/>
        <p:cNvGrpSpPr/>
        <p:nvPr/>
      </p:nvGrpSpPr>
      <p:grpSpPr>
        <a:xfrm>
          <a:off x="0" y="0"/>
          <a:ext cx="0" cy="0"/>
          <a:chOff x="0" y="0"/>
          <a:chExt cx="0" cy="0"/>
        </a:xfrm>
      </p:grpSpPr>
      <p:sp>
        <p:nvSpPr>
          <p:cNvPr id="69" name="Rectángulo"/>
          <p:cNvSpPr>
            <a:spLocks noGrp="1"/>
          </p:cNvSpPr>
          <p:nvPr>
            <p:ph type="body" sz="half" idx="21"/>
          </p:nvPr>
        </p:nvSpPr>
        <p:spPr>
          <a:xfrm>
            <a:off x="0" y="8953500"/>
            <a:ext cx="24384001" cy="4762500"/>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 name="Rectángulo redondeado"/>
          <p:cNvSpPr>
            <a:spLocks noGrp="1"/>
          </p:cNvSpPr>
          <p:nvPr>
            <p:ph type="body" sz="quarter" idx="22"/>
          </p:nvPr>
        </p:nvSpPr>
        <p:spPr>
          <a:xfrm rot="16200000">
            <a:off x="2745774" y="7691417"/>
            <a:ext cx="635001"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801"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802"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3" name="Rectángulo"/>
          <p:cNvSpPr>
            <a:spLocks noGrp="1"/>
          </p:cNvSpPr>
          <p:nvPr>
            <p:ph type="body" sz="quarter" idx="23"/>
          </p:nvPr>
        </p:nvSpPr>
        <p:spPr>
          <a:xfrm>
            <a:off x="147913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4" name="Rectángulo"/>
          <p:cNvSpPr>
            <a:spLocks noGrp="1"/>
          </p:cNvSpPr>
          <p:nvPr>
            <p:ph type="body" sz="quarter" idx="24"/>
          </p:nvPr>
        </p:nvSpPr>
        <p:spPr>
          <a:xfrm>
            <a:off x="6835564"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5" name="Rectángulo"/>
          <p:cNvSpPr>
            <a:spLocks noGrp="1"/>
          </p:cNvSpPr>
          <p:nvPr>
            <p:ph type="body" sz="quarter" idx="25"/>
          </p:nvPr>
        </p:nvSpPr>
        <p:spPr>
          <a:xfrm>
            <a:off x="12192000" y="6033251"/>
            <a:ext cx="5356435"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6"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5545" y="0"/>
                </a:moveTo>
                <a:lnTo>
                  <a:pt x="15545" y="4070"/>
                </a:lnTo>
                <a:lnTo>
                  <a:pt x="0" y="4070"/>
                </a:lnTo>
                <a:lnTo>
                  <a:pt x="0" y="21600"/>
                </a:lnTo>
                <a:lnTo>
                  <a:pt x="21600" y="21600"/>
                </a:lnTo>
                <a:lnTo>
                  <a:pt x="21600" y="4070"/>
                </a:lnTo>
                <a:lnTo>
                  <a:pt x="20290" y="4070"/>
                </a:lnTo>
                <a:lnTo>
                  <a:pt x="20290" y="0"/>
                </a:lnTo>
                <a:lnTo>
                  <a:pt x="1554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14" name="Rectángulo redondeado"/>
          <p:cNvSpPr>
            <a:spLocks noGrp="1"/>
          </p:cNvSpPr>
          <p:nvPr>
            <p:ph type="body" sz="quarter" idx="21"/>
          </p:nvPr>
        </p:nvSpPr>
        <p:spPr>
          <a:xfrm>
            <a:off x="7635377" y="3498453"/>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15" name="Insert Picture Here 2018 Darker.png"/>
          <p:cNvSpPr>
            <a:spLocks noGrp="1"/>
          </p:cNvSpPr>
          <p:nvPr>
            <p:ph type="pic" sz="quarter" idx="22"/>
          </p:nvPr>
        </p:nvSpPr>
        <p:spPr>
          <a:xfrm>
            <a:off x="6956827" y="1823641"/>
            <a:ext cx="10470521" cy="5889668"/>
          </a:xfrm>
          <a:prstGeom prst="rect">
            <a:avLst/>
          </a:prstGeom>
        </p:spPr>
        <p:txBody>
          <a:bodyPr lIns="91439" tIns="45719" rIns="91439" bIns="45719">
            <a:noAutofit/>
          </a:bodyPr>
          <a:lstStyle/>
          <a:p>
            <a:endParaRPr/>
          </a:p>
        </p:txBody>
      </p:sp>
      <p:sp>
        <p:nvSpPr>
          <p:cNvPr id="816" name="Insert Picture Here 2018.png"/>
          <p:cNvSpPr>
            <a:spLocks noGrp="1"/>
          </p:cNvSpPr>
          <p:nvPr>
            <p:ph type="pic" sz="quarter" idx="23"/>
          </p:nvPr>
        </p:nvSpPr>
        <p:spPr>
          <a:xfrm>
            <a:off x="13876442" y="1823641"/>
            <a:ext cx="10470522" cy="5889668"/>
          </a:xfrm>
          <a:prstGeom prst="rect">
            <a:avLst/>
          </a:prstGeom>
        </p:spPr>
        <p:txBody>
          <a:bodyPr lIns="91439" tIns="45719" rIns="91439" bIns="45719">
            <a:noAutofit/>
          </a:bodyPr>
          <a:lstStyle/>
          <a:p>
            <a:endParaRPr/>
          </a:p>
        </p:txBody>
      </p:sp>
      <p:sp>
        <p:nvSpPr>
          <p:cNvPr id="8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24" name="Insert Picture Here 2018.png"/>
          <p:cNvSpPr>
            <a:spLocks noGrp="1"/>
          </p:cNvSpPr>
          <p:nvPr>
            <p:ph type="pic" sz="half" idx="21"/>
          </p:nvPr>
        </p:nvSpPr>
        <p:spPr>
          <a:xfrm>
            <a:off x="14224000" y="6858000"/>
            <a:ext cx="12192000" cy="6858000"/>
          </a:xfrm>
          <a:prstGeom prst="rect">
            <a:avLst/>
          </a:prstGeom>
        </p:spPr>
        <p:txBody>
          <a:bodyPr lIns="91439" tIns="45719" rIns="91439" bIns="45719">
            <a:noAutofit/>
          </a:bodyPr>
          <a:lstStyle/>
          <a:p>
            <a:endParaRPr/>
          </a:p>
        </p:txBody>
      </p:sp>
      <p:sp>
        <p:nvSpPr>
          <p:cNvPr id="825" name="Insert Picture Here 2018 Darker.png"/>
          <p:cNvSpPr>
            <a:spLocks noGrp="1"/>
          </p:cNvSpPr>
          <p:nvPr>
            <p:ph type="pic" sz="half" idx="22"/>
          </p:nvPr>
        </p:nvSpPr>
        <p:spPr>
          <a:xfrm>
            <a:off x="6096000" y="0"/>
            <a:ext cx="12192000" cy="6858000"/>
          </a:xfrm>
          <a:prstGeom prst="rect">
            <a:avLst/>
          </a:prstGeom>
        </p:spPr>
        <p:txBody>
          <a:bodyPr lIns="91439" tIns="45719" rIns="91439" bIns="45719">
            <a:noAutofit/>
          </a:bodyPr>
          <a:lstStyle/>
          <a:p>
            <a:endParaRPr/>
          </a:p>
        </p:txBody>
      </p:sp>
      <p:sp>
        <p:nvSpPr>
          <p:cNvPr id="826" name="Rectángulo redondeado"/>
          <p:cNvSpPr>
            <a:spLocks noGrp="1"/>
          </p:cNvSpPr>
          <p:nvPr>
            <p:ph type="body" sz="quarter" idx="23"/>
          </p:nvPr>
        </p:nvSpPr>
        <p:spPr>
          <a:xfrm>
            <a:off x="7802247" y="2159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834" name="Insert Picture Here 2018 Darker.png"/>
          <p:cNvSpPr>
            <a:spLocks noGrp="1"/>
          </p:cNvSpPr>
          <p:nvPr>
            <p:ph type="pic" idx="21"/>
          </p:nvPr>
        </p:nvSpPr>
        <p:spPr>
          <a:xfrm>
            <a:off x="-1862667" y="-1"/>
            <a:ext cx="15917334" cy="8953501"/>
          </a:xfrm>
          <a:prstGeom prst="rect">
            <a:avLst/>
          </a:prstGeom>
          <a:effectLst>
            <a:outerShdw blurRad="1270000" dist="635000" dir="5400000" rotWithShape="0">
              <a:srgbClr val="000000">
                <a:alpha val="25000"/>
              </a:srgbClr>
            </a:outerShdw>
          </a:effectLst>
        </p:spPr>
        <p:txBody>
          <a:bodyPr lIns="91439" tIns="45719" rIns="91439" bIns="45719">
            <a:noAutofit/>
          </a:bodyPr>
          <a:lstStyle/>
          <a:p>
            <a:endParaRPr/>
          </a:p>
        </p:txBody>
      </p:sp>
      <p:sp>
        <p:nvSpPr>
          <p:cNvPr id="835" name="Insert Picture Here 2018.png"/>
          <p:cNvSpPr>
            <a:spLocks noGrp="1"/>
          </p:cNvSpPr>
          <p:nvPr>
            <p:ph type="pic" idx="22"/>
          </p:nvPr>
        </p:nvSpPr>
        <p:spPr>
          <a:xfrm>
            <a:off x="10329332" y="-1"/>
            <a:ext cx="15917335" cy="8953501"/>
          </a:xfrm>
          <a:prstGeom prst="rect">
            <a:avLst/>
          </a:prstGeom>
          <a:effectLst>
            <a:outerShdw blurRad="1270000" dist="635000" dir="5400000" rotWithShape="0">
              <a:srgbClr val="000000">
                <a:alpha val="25000"/>
              </a:srgbClr>
            </a:outerShdw>
          </a:effectLst>
        </p:spPr>
        <p:txBody>
          <a:bodyPr lIns="91439" tIns="45719" rIns="91439" bIns="45719">
            <a:noAutofit/>
          </a:bodyPr>
          <a:lstStyle/>
          <a:p>
            <a:endParaRPr/>
          </a:p>
        </p:txBody>
      </p:sp>
      <p:sp>
        <p:nvSpPr>
          <p:cNvPr id="836" name="Rectángulo"/>
          <p:cNvSpPr>
            <a:spLocks noGrp="1"/>
          </p:cNvSpPr>
          <p:nvPr>
            <p:ph type="body" sz="half" idx="23"/>
          </p:nvPr>
        </p:nvSpPr>
        <p:spPr>
          <a:xfrm>
            <a:off x="0" y="5640998"/>
            <a:ext cx="24384000" cy="3307671"/>
          </a:xfrm>
          <a:prstGeom prst="rect">
            <a:avLst/>
          </a:prstGeom>
          <a:solidFill>
            <a:srgbClr val="000000">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37" name="Rectángulo redondeado"/>
          <p:cNvSpPr>
            <a:spLocks noGrp="1"/>
          </p:cNvSpPr>
          <p:nvPr>
            <p:ph type="body" sz="quarter" idx="24"/>
          </p:nvPr>
        </p:nvSpPr>
        <p:spPr>
          <a:xfrm rot="16200000">
            <a:off x="11874500" y="7691417"/>
            <a:ext cx="635000"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3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45" name="Insert Picture Here 2018 Darker.png"/>
          <p:cNvSpPr>
            <a:spLocks noGrp="1"/>
          </p:cNvSpPr>
          <p:nvPr>
            <p:ph type="pic" idx="21"/>
          </p:nvPr>
        </p:nvSpPr>
        <p:spPr>
          <a:xfrm>
            <a:off x="-8128000" y="0"/>
            <a:ext cx="24384000" cy="13716001"/>
          </a:xfrm>
          <a:prstGeom prst="rect">
            <a:avLst/>
          </a:prstGeom>
        </p:spPr>
        <p:txBody>
          <a:bodyPr lIns="91439" tIns="45719" rIns="91439" bIns="45719">
            <a:noAutofit/>
          </a:bodyPr>
          <a:lstStyle/>
          <a:p>
            <a:endParaRPr/>
          </a:p>
        </p:txBody>
      </p:sp>
      <p:sp>
        <p:nvSpPr>
          <p:cNvPr id="846" name="Insert Picture Here 2018.png"/>
          <p:cNvSpPr>
            <a:spLocks noGrp="1"/>
          </p:cNvSpPr>
          <p:nvPr>
            <p:ph type="pic" idx="22"/>
          </p:nvPr>
        </p:nvSpPr>
        <p:spPr>
          <a:xfrm>
            <a:off x="8128000" y="-1"/>
            <a:ext cx="24384000" cy="13716001"/>
          </a:xfrm>
          <a:prstGeom prst="rect">
            <a:avLst/>
          </a:prstGeom>
        </p:spPr>
        <p:txBody>
          <a:bodyPr lIns="91439" tIns="45719" rIns="91439" bIns="45719">
            <a:noAutofit/>
          </a:bodyPr>
          <a:lstStyle/>
          <a:p>
            <a:endParaRPr/>
          </a:p>
        </p:txBody>
      </p:sp>
      <p:sp>
        <p:nvSpPr>
          <p:cNvPr id="847" name="Rectángulo redondeado"/>
          <p:cNvSpPr>
            <a:spLocks noGrp="1"/>
          </p:cNvSpPr>
          <p:nvPr>
            <p:ph type="body" sz="quarter" idx="23"/>
          </p:nvPr>
        </p:nvSpPr>
        <p:spPr>
          <a:xfrm>
            <a:off x="782330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55"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56" name="Insert Picture Here 2018.png"/>
          <p:cNvSpPr>
            <a:spLocks noGrp="1"/>
          </p:cNvSpPr>
          <p:nvPr>
            <p:ph type="pic" sz="quarter" idx="22"/>
          </p:nvPr>
        </p:nvSpPr>
        <p:spPr>
          <a:xfrm>
            <a:off x="9194006" y="5528696"/>
            <a:ext cx="5996164" cy="3372843"/>
          </a:xfrm>
          <a:prstGeom prst="rect">
            <a:avLst/>
          </a:prstGeom>
        </p:spPr>
        <p:txBody>
          <a:bodyPr lIns="91439" tIns="45719" rIns="91439" bIns="45719">
            <a:noAutofit/>
          </a:bodyPr>
          <a:lstStyle/>
          <a:p>
            <a:endParaRPr/>
          </a:p>
        </p:txBody>
      </p:sp>
      <p:sp>
        <p:nvSpPr>
          <p:cNvPr id="857" name="Insert Picture Here 2018 Darker.png"/>
          <p:cNvSpPr>
            <a:spLocks noGrp="1"/>
          </p:cNvSpPr>
          <p:nvPr>
            <p:ph type="pic" sz="quarter" idx="23"/>
          </p:nvPr>
        </p:nvSpPr>
        <p:spPr>
          <a:xfrm>
            <a:off x="16536717" y="5528696"/>
            <a:ext cx="5996164" cy="3372843"/>
          </a:xfrm>
          <a:prstGeom prst="rect">
            <a:avLst/>
          </a:prstGeom>
        </p:spPr>
        <p:txBody>
          <a:bodyPr lIns="91439" tIns="45719" rIns="91439" bIns="45719">
            <a:noAutofit/>
          </a:bodyPr>
          <a:lstStyle/>
          <a:p>
            <a:endParaRPr/>
          </a:p>
        </p:txBody>
      </p:sp>
      <p:sp>
        <p:nvSpPr>
          <p:cNvPr id="858" name="Insert Picture Here 2018 Darker.png"/>
          <p:cNvSpPr>
            <a:spLocks noGrp="1"/>
          </p:cNvSpPr>
          <p:nvPr>
            <p:ph type="pic" sz="quarter" idx="24"/>
          </p:nvPr>
        </p:nvSpPr>
        <p:spPr>
          <a:xfrm>
            <a:off x="1851294" y="5528696"/>
            <a:ext cx="5996165" cy="3372843"/>
          </a:xfrm>
          <a:prstGeom prst="rect">
            <a:avLst/>
          </a:prstGeom>
        </p:spPr>
        <p:txBody>
          <a:bodyPr lIns="91439" tIns="45719" rIns="91439" bIns="45719">
            <a:noAutofit/>
          </a:bodyPr>
          <a:lstStyle/>
          <a:p>
            <a:endParaRPr/>
          </a:p>
        </p:txBody>
      </p:sp>
      <p:sp>
        <p:nvSpPr>
          <p:cNvPr id="8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66" name="Insert Picture Here 2018.png"/>
          <p:cNvSpPr>
            <a:spLocks noGrp="1"/>
          </p:cNvSpPr>
          <p:nvPr>
            <p:ph type="pic" sz="half" idx="21"/>
          </p:nvPr>
        </p:nvSpPr>
        <p:spPr>
          <a:xfrm>
            <a:off x="-2032000" y="6858000"/>
            <a:ext cx="12192000" cy="6858000"/>
          </a:xfrm>
          <a:prstGeom prst="rect">
            <a:avLst/>
          </a:prstGeom>
        </p:spPr>
        <p:txBody>
          <a:bodyPr lIns="91439" tIns="45719" rIns="91439" bIns="45719">
            <a:noAutofit/>
          </a:bodyPr>
          <a:lstStyle/>
          <a:p>
            <a:endParaRPr/>
          </a:p>
        </p:txBody>
      </p:sp>
      <p:sp>
        <p:nvSpPr>
          <p:cNvPr id="867" name="Insert Picture Here 2018.png"/>
          <p:cNvSpPr>
            <a:spLocks noGrp="1"/>
          </p:cNvSpPr>
          <p:nvPr>
            <p:ph type="pic" sz="half" idx="22"/>
          </p:nvPr>
        </p:nvSpPr>
        <p:spPr>
          <a:xfrm>
            <a:off x="14223998" y="6858000"/>
            <a:ext cx="12192001" cy="6858000"/>
          </a:xfrm>
          <a:prstGeom prst="rect">
            <a:avLst/>
          </a:prstGeom>
        </p:spPr>
        <p:txBody>
          <a:bodyPr lIns="91439" tIns="45719" rIns="91439" bIns="45719">
            <a:noAutofit/>
          </a:bodyPr>
          <a:lstStyle/>
          <a:p>
            <a:endParaRPr/>
          </a:p>
        </p:txBody>
      </p:sp>
      <p:sp>
        <p:nvSpPr>
          <p:cNvPr id="868" name="Insert Picture Here 2018 Darker.png"/>
          <p:cNvSpPr>
            <a:spLocks noGrp="1"/>
          </p:cNvSpPr>
          <p:nvPr>
            <p:ph type="pic" sz="half" idx="23"/>
          </p:nvPr>
        </p:nvSpPr>
        <p:spPr>
          <a:xfrm>
            <a:off x="6095999" y="0"/>
            <a:ext cx="12192001" cy="6858000"/>
          </a:xfrm>
          <a:prstGeom prst="rect">
            <a:avLst/>
          </a:prstGeom>
        </p:spPr>
        <p:txBody>
          <a:bodyPr lIns="91439" tIns="45719" rIns="91439" bIns="45719">
            <a:noAutofit/>
          </a:bodyPr>
          <a:lstStyle/>
          <a:p>
            <a:endParaRPr/>
          </a:p>
        </p:txBody>
      </p:sp>
      <p:sp>
        <p:nvSpPr>
          <p:cNvPr id="869" name="Rectángulo"/>
          <p:cNvSpPr>
            <a:spLocks noGrp="1"/>
          </p:cNvSpPr>
          <p:nvPr>
            <p:ph type="body" sz="quarter" idx="24"/>
          </p:nvPr>
        </p:nvSpPr>
        <p:spPr>
          <a:xfrm>
            <a:off x="8128000" y="6858000"/>
            <a:ext cx="8128000" cy="6858000"/>
          </a:xfrm>
          <a:prstGeom prst="rect">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70" name="Rectángulo"/>
          <p:cNvSpPr>
            <a:spLocks noGrp="1"/>
          </p:cNvSpPr>
          <p:nvPr>
            <p:ph type="body" sz="quarter" idx="25"/>
          </p:nvPr>
        </p:nvSpPr>
        <p:spPr>
          <a:xfrm>
            <a:off x="16256000" y="-1"/>
            <a:ext cx="8128000" cy="6858001"/>
          </a:xfrm>
          <a:prstGeom prst="rect">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71" name="Rectángulo redondeado"/>
          <p:cNvSpPr>
            <a:spLocks noGrp="1"/>
          </p:cNvSpPr>
          <p:nvPr>
            <p:ph type="body" sz="quarter" idx="26"/>
          </p:nvPr>
        </p:nvSpPr>
        <p:spPr>
          <a:xfrm>
            <a:off x="7802247" y="2194748"/>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7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879" name="Rectángulo redondeado"/>
          <p:cNvSpPr>
            <a:spLocks noGrp="1"/>
          </p:cNvSpPr>
          <p:nvPr>
            <p:ph type="body" sz="quarter" idx="21"/>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80" name="Insert Picture Here 2018 Darker.png"/>
          <p:cNvSpPr>
            <a:spLocks noGrp="1"/>
          </p:cNvSpPr>
          <p:nvPr>
            <p:ph type="pic" sz="quarter" idx="22"/>
          </p:nvPr>
        </p:nvSpPr>
        <p:spPr>
          <a:xfrm>
            <a:off x="12635696" y="5760491"/>
            <a:ext cx="4761082" cy="2678109"/>
          </a:xfrm>
          <a:prstGeom prst="rect">
            <a:avLst/>
          </a:prstGeom>
        </p:spPr>
        <p:txBody>
          <a:bodyPr lIns="91439" tIns="45719" rIns="91439" bIns="45719">
            <a:noAutofit/>
          </a:bodyPr>
          <a:lstStyle/>
          <a:p>
            <a:endParaRPr/>
          </a:p>
        </p:txBody>
      </p:sp>
      <p:sp>
        <p:nvSpPr>
          <p:cNvPr id="881" name="Insert Picture Here 2018 Darker.png"/>
          <p:cNvSpPr>
            <a:spLocks noGrp="1"/>
          </p:cNvSpPr>
          <p:nvPr>
            <p:ph type="pic" sz="quarter" idx="23"/>
          </p:nvPr>
        </p:nvSpPr>
        <p:spPr>
          <a:xfrm>
            <a:off x="1693254" y="5760491"/>
            <a:ext cx="4761082" cy="2678109"/>
          </a:xfrm>
          <a:prstGeom prst="rect">
            <a:avLst/>
          </a:prstGeom>
        </p:spPr>
        <p:txBody>
          <a:bodyPr lIns="91439" tIns="45719" rIns="91439" bIns="45719">
            <a:noAutofit/>
          </a:bodyPr>
          <a:lstStyle/>
          <a:p>
            <a:endParaRPr/>
          </a:p>
        </p:txBody>
      </p:sp>
      <p:sp>
        <p:nvSpPr>
          <p:cNvPr id="882" name="Insert Picture Here 2018.png"/>
          <p:cNvSpPr>
            <a:spLocks noGrp="1"/>
          </p:cNvSpPr>
          <p:nvPr>
            <p:ph type="pic" sz="quarter" idx="24"/>
          </p:nvPr>
        </p:nvSpPr>
        <p:spPr>
          <a:xfrm>
            <a:off x="18106918" y="5760491"/>
            <a:ext cx="4761081" cy="2678109"/>
          </a:xfrm>
          <a:prstGeom prst="rect">
            <a:avLst/>
          </a:prstGeom>
        </p:spPr>
        <p:txBody>
          <a:bodyPr lIns="91439" tIns="45719" rIns="91439" bIns="45719">
            <a:noAutofit/>
          </a:bodyPr>
          <a:lstStyle/>
          <a:p>
            <a:endParaRPr/>
          </a:p>
        </p:txBody>
      </p:sp>
      <p:sp>
        <p:nvSpPr>
          <p:cNvPr id="883" name="Insert Picture Here 2018.png"/>
          <p:cNvSpPr>
            <a:spLocks noGrp="1"/>
          </p:cNvSpPr>
          <p:nvPr>
            <p:ph type="pic" sz="quarter" idx="25"/>
          </p:nvPr>
        </p:nvSpPr>
        <p:spPr>
          <a:xfrm>
            <a:off x="7164475" y="5760491"/>
            <a:ext cx="4761082" cy="2678108"/>
          </a:xfrm>
          <a:prstGeom prst="rect">
            <a:avLst/>
          </a:prstGeom>
        </p:spPr>
        <p:txBody>
          <a:bodyPr lIns="91439" tIns="45719" rIns="91439" bIns="45719">
            <a:noAutofit/>
          </a:bodyPr>
          <a:lstStyle/>
          <a:p>
            <a:endParaRPr/>
          </a:p>
        </p:txBody>
      </p:sp>
      <p:sp>
        <p:nvSpPr>
          <p:cNvPr id="88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91" name="Insert Picture Here 2018 Darker.png"/>
          <p:cNvSpPr>
            <a:spLocks noGrp="1"/>
          </p:cNvSpPr>
          <p:nvPr>
            <p:ph type="pic" idx="21"/>
          </p:nvPr>
        </p:nvSpPr>
        <p:spPr>
          <a:xfrm>
            <a:off x="-3090333" y="1905000"/>
            <a:ext cx="17610666" cy="9906000"/>
          </a:xfrm>
          <a:prstGeom prst="rect">
            <a:avLst/>
          </a:prstGeom>
        </p:spPr>
        <p:txBody>
          <a:bodyPr lIns="91439" tIns="45719" rIns="91439" bIns="45719">
            <a:noAutofit/>
          </a:bodyPr>
          <a:lstStyle/>
          <a:p>
            <a:endParaRPr/>
          </a:p>
        </p:txBody>
      </p:sp>
      <p:sp>
        <p:nvSpPr>
          <p:cNvPr id="892" name="Insert Picture Here 2018.png"/>
          <p:cNvSpPr>
            <a:spLocks noGrp="1"/>
          </p:cNvSpPr>
          <p:nvPr>
            <p:ph type="pic" sz="quarter" idx="22"/>
          </p:nvPr>
        </p:nvSpPr>
        <p:spPr>
          <a:xfrm>
            <a:off x="9665813" y="9120813"/>
            <a:ext cx="4761082" cy="2678108"/>
          </a:xfrm>
          <a:prstGeom prst="rect">
            <a:avLst/>
          </a:prstGeom>
        </p:spPr>
        <p:txBody>
          <a:bodyPr lIns="91439" tIns="45719" rIns="91439" bIns="45719">
            <a:noAutofit/>
          </a:bodyPr>
          <a:lstStyle/>
          <a:p>
            <a:endParaRPr/>
          </a:p>
        </p:txBody>
      </p:sp>
      <p:sp>
        <p:nvSpPr>
          <p:cNvPr id="893" name="Insert Picture Here 2018.png"/>
          <p:cNvSpPr>
            <a:spLocks noGrp="1"/>
          </p:cNvSpPr>
          <p:nvPr>
            <p:ph type="pic" sz="quarter" idx="23"/>
          </p:nvPr>
        </p:nvSpPr>
        <p:spPr>
          <a:xfrm>
            <a:off x="18151019" y="9120813"/>
            <a:ext cx="4761081" cy="2678108"/>
          </a:xfrm>
          <a:prstGeom prst="rect">
            <a:avLst/>
          </a:prstGeom>
        </p:spPr>
        <p:txBody>
          <a:bodyPr lIns="91439" tIns="45719" rIns="91439" bIns="45719">
            <a:noAutofit/>
          </a:bodyPr>
          <a:lstStyle/>
          <a:p>
            <a:endParaRPr/>
          </a:p>
        </p:txBody>
      </p:sp>
      <p:sp>
        <p:nvSpPr>
          <p:cNvPr id="894" name="Insert Picture Here 2018 Darker.png"/>
          <p:cNvSpPr>
            <a:spLocks noGrp="1"/>
          </p:cNvSpPr>
          <p:nvPr>
            <p:ph type="pic" sz="quarter" idx="24"/>
          </p:nvPr>
        </p:nvSpPr>
        <p:spPr>
          <a:xfrm>
            <a:off x="13908416" y="9120813"/>
            <a:ext cx="4761081" cy="2678108"/>
          </a:xfrm>
          <a:prstGeom prst="rect">
            <a:avLst/>
          </a:prstGeom>
        </p:spPr>
        <p:txBody>
          <a:bodyPr lIns="91439" tIns="45719" rIns="91439" bIns="45719">
            <a:noAutofit/>
          </a:bodyPr>
          <a:lstStyle/>
          <a:p>
            <a:endParaRPr/>
          </a:p>
        </p:txBody>
      </p:sp>
      <p:sp>
        <p:nvSpPr>
          <p:cNvPr id="895" name="Rectángulo redondeado"/>
          <p:cNvSpPr>
            <a:spLocks noGrp="1"/>
          </p:cNvSpPr>
          <p:nvPr>
            <p:ph type="body" sz="quarter" idx="25"/>
          </p:nvPr>
        </p:nvSpPr>
        <p:spPr>
          <a:xfrm rot="16200000">
            <a:off x="11434607"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903" name="Insert Picture Here 2018.png"/>
          <p:cNvSpPr>
            <a:spLocks noGrp="1"/>
          </p:cNvSpPr>
          <p:nvPr>
            <p:ph type="pic" sz="half" idx="21"/>
          </p:nvPr>
        </p:nvSpPr>
        <p:spPr>
          <a:xfrm>
            <a:off x="6096000" y="6858000"/>
            <a:ext cx="12192001" cy="6858000"/>
          </a:xfrm>
          <a:prstGeom prst="rect">
            <a:avLst/>
          </a:prstGeom>
        </p:spPr>
        <p:txBody>
          <a:bodyPr lIns="91439" tIns="45719" rIns="91439" bIns="45719">
            <a:noAutofit/>
          </a:bodyPr>
          <a:lstStyle/>
          <a:p>
            <a:endParaRPr/>
          </a:p>
        </p:txBody>
      </p:sp>
      <p:sp>
        <p:nvSpPr>
          <p:cNvPr id="904" name="Insert Picture Here 2018 Darker.png"/>
          <p:cNvSpPr>
            <a:spLocks noGrp="1"/>
          </p:cNvSpPr>
          <p:nvPr>
            <p:ph type="pic" sz="half" idx="22"/>
          </p:nvPr>
        </p:nvSpPr>
        <p:spPr>
          <a:xfrm>
            <a:off x="14223998" y="6858000"/>
            <a:ext cx="12192001" cy="6858000"/>
          </a:xfrm>
          <a:prstGeom prst="rect">
            <a:avLst/>
          </a:prstGeom>
        </p:spPr>
        <p:txBody>
          <a:bodyPr lIns="91439" tIns="45719" rIns="91439" bIns="45719">
            <a:noAutofit/>
          </a:bodyPr>
          <a:lstStyle/>
          <a:p>
            <a:endParaRPr/>
          </a:p>
        </p:txBody>
      </p:sp>
      <p:sp>
        <p:nvSpPr>
          <p:cNvPr id="905" name="Insert Picture Here 2018 Darker.png"/>
          <p:cNvSpPr>
            <a:spLocks noGrp="1"/>
          </p:cNvSpPr>
          <p:nvPr>
            <p:ph type="pic" sz="half" idx="23"/>
          </p:nvPr>
        </p:nvSpPr>
        <p:spPr>
          <a:xfrm>
            <a:off x="6095999" y="0"/>
            <a:ext cx="12192001" cy="6858001"/>
          </a:xfrm>
          <a:prstGeom prst="rect">
            <a:avLst/>
          </a:prstGeom>
        </p:spPr>
        <p:txBody>
          <a:bodyPr lIns="91439" tIns="45719" rIns="91439" bIns="45719">
            <a:noAutofit/>
          </a:bodyPr>
          <a:lstStyle/>
          <a:p>
            <a:endParaRPr/>
          </a:p>
        </p:txBody>
      </p:sp>
      <p:sp>
        <p:nvSpPr>
          <p:cNvPr id="906" name="Insert Picture Here 2018.png"/>
          <p:cNvSpPr>
            <a:spLocks noGrp="1"/>
          </p:cNvSpPr>
          <p:nvPr>
            <p:ph type="pic" sz="half" idx="24"/>
          </p:nvPr>
        </p:nvSpPr>
        <p:spPr>
          <a:xfrm>
            <a:off x="14223998" y="0"/>
            <a:ext cx="12192001" cy="6858000"/>
          </a:xfrm>
          <a:prstGeom prst="rect">
            <a:avLst/>
          </a:prstGeom>
        </p:spPr>
        <p:txBody>
          <a:bodyPr lIns="91439" tIns="45719" rIns="91439" bIns="45719">
            <a:noAutofit/>
          </a:bodyPr>
          <a:lstStyle/>
          <a:p>
            <a:endParaRPr/>
          </a:p>
        </p:txBody>
      </p:sp>
      <p:sp>
        <p:nvSpPr>
          <p:cNvPr id="907" name="Rectángulo redondeado"/>
          <p:cNvSpPr>
            <a:spLocks noGrp="1"/>
          </p:cNvSpPr>
          <p:nvPr>
            <p:ph type="body" sz="quarter" idx="25"/>
          </p:nvPr>
        </p:nvSpPr>
        <p:spPr>
          <a:xfrm>
            <a:off x="7802247" y="5623748"/>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08" name="Rectángulo redondeado"/>
          <p:cNvSpPr>
            <a:spLocks noGrp="1"/>
          </p:cNvSpPr>
          <p:nvPr>
            <p:ph type="body" sz="quarter" idx="26"/>
          </p:nvPr>
        </p:nvSpPr>
        <p:spPr>
          <a:xfrm rot="16200000">
            <a:off x="11483070" y="9298884"/>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09" name="Rectángulo redondeado"/>
          <p:cNvSpPr>
            <a:spLocks noGrp="1"/>
          </p:cNvSpPr>
          <p:nvPr>
            <p:ph type="body" sz="quarter" idx="27"/>
          </p:nvPr>
        </p:nvSpPr>
        <p:spPr>
          <a:xfrm rot="16200000">
            <a:off x="19611069" y="9298884"/>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0" name="Rectángulo redondeado"/>
          <p:cNvSpPr>
            <a:spLocks noGrp="1"/>
          </p:cNvSpPr>
          <p:nvPr>
            <p:ph type="body" sz="quarter" idx="28"/>
          </p:nvPr>
        </p:nvSpPr>
        <p:spPr>
          <a:xfrm rot="16200000">
            <a:off x="11483070" y="2575115"/>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1" name="Rectángulo redondeado"/>
          <p:cNvSpPr>
            <a:spLocks noGrp="1"/>
          </p:cNvSpPr>
          <p:nvPr>
            <p:ph type="body" sz="quarter" idx="29"/>
          </p:nvPr>
        </p:nvSpPr>
        <p:spPr>
          <a:xfrm rot="16200000">
            <a:off x="19611069" y="2575115"/>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78"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 name="Rectángulo"/>
          <p:cNvSpPr>
            <a:spLocks noGrp="1"/>
          </p:cNvSpPr>
          <p:nvPr>
            <p:ph type="body" sz="quarter" idx="22"/>
          </p:nvPr>
        </p:nvSpPr>
        <p:spPr>
          <a:xfrm>
            <a:off x="9503400" y="368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 name="Figura"/>
          <p:cNvSpPr>
            <a:spLocks noGrp="1"/>
          </p:cNvSpPr>
          <p:nvPr>
            <p:ph type="body" idx="23"/>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800"/>
                </a:lnTo>
                <a:lnTo>
                  <a:pt x="0" y="800"/>
                </a:lnTo>
                <a:lnTo>
                  <a:pt x="0" y="5800"/>
                </a:lnTo>
                <a:lnTo>
                  <a:pt x="3741" y="5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1" name="Rectángulo"/>
          <p:cNvSpPr>
            <a:spLocks noGrp="1"/>
          </p:cNvSpPr>
          <p:nvPr>
            <p:ph type="body" sz="quarter" idx="24"/>
          </p:nvPr>
        </p:nvSpPr>
        <p:spPr>
          <a:xfrm>
            <a:off x="9503400" y="6858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2" name="Rectángulo"/>
          <p:cNvSpPr>
            <a:spLocks noGrp="1"/>
          </p:cNvSpPr>
          <p:nvPr>
            <p:ph type="body" sz="quarter" idx="25"/>
          </p:nvPr>
        </p:nvSpPr>
        <p:spPr>
          <a:xfrm>
            <a:off x="9503400" y="1003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919" name="Insert Picture Here 2018.png"/>
          <p:cNvSpPr>
            <a:spLocks noGrp="1"/>
          </p:cNvSpPr>
          <p:nvPr>
            <p:ph type="pic" sz="half" idx="21"/>
          </p:nvPr>
        </p:nvSpPr>
        <p:spPr>
          <a:xfrm>
            <a:off x="14223998" y="-1"/>
            <a:ext cx="12192001" cy="6858001"/>
          </a:xfrm>
          <a:prstGeom prst="rect">
            <a:avLst/>
          </a:prstGeom>
        </p:spPr>
        <p:txBody>
          <a:bodyPr lIns="91439" tIns="45719" rIns="91439" bIns="45719">
            <a:noAutofit/>
          </a:bodyPr>
          <a:lstStyle/>
          <a:p>
            <a:endParaRPr/>
          </a:p>
        </p:txBody>
      </p:sp>
      <p:sp>
        <p:nvSpPr>
          <p:cNvPr id="920" name="Insert Picture Here 2018 Darker.png"/>
          <p:cNvSpPr>
            <a:spLocks noGrp="1"/>
          </p:cNvSpPr>
          <p:nvPr>
            <p:ph type="pic" sz="half" idx="22"/>
          </p:nvPr>
        </p:nvSpPr>
        <p:spPr>
          <a:xfrm>
            <a:off x="-2032000" y="6858000"/>
            <a:ext cx="12192000" cy="6858000"/>
          </a:xfrm>
          <a:prstGeom prst="rect">
            <a:avLst/>
          </a:prstGeom>
        </p:spPr>
        <p:txBody>
          <a:bodyPr lIns="91439" tIns="45719" rIns="91439" bIns="45719">
            <a:noAutofit/>
          </a:bodyPr>
          <a:lstStyle/>
          <a:p>
            <a:endParaRPr/>
          </a:p>
        </p:txBody>
      </p:sp>
      <p:sp>
        <p:nvSpPr>
          <p:cNvPr id="921" name="Insert Picture Here 2018 Darker.png"/>
          <p:cNvSpPr>
            <a:spLocks noGrp="1"/>
          </p:cNvSpPr>
          <p:nvPr>
            <p:ph type="pic" sz="half" idx="23"/>
          </p:nvPr>
        </p:nvSpPr>
        <p:spPr>
          <a:xfrm>
            <a:off x="14223998" y="6858000"/>
            <a:ext cx="12192001" cy="6858000"/>
          </a:xfrm>
          <a:prstGeom prst="rect">
            <a:avLst/>
          </a:prstGeom>
        </p:spPr>
        <p:txBody>
          <a:bodyPr lIns="91439" tIns="45719" rIns="91439" bIns="45719">
            <a:noAutofit/>
          </a:bodyPr>
          <a:lstStyle/>
          <a:p>
            <a:endParaRPr/>
          </a:p>
        </p:txBody>
      </p:sp>
      <p:sp>
        <p:nvSpPr>
          <p:cNvPr id="922" name="Insert Picture Here 2018 Darker.png"/>
          <p:cNvSpPr>
            <a:spLocks noGrp="1"/>
          </p:cNvSpPr>
          <p:nvPr>
            <p:ph type="pic" sz="half" idx="24"/>
          </p:nvPr>
        </p:nvSpPr>
        <p:spPr>
          <a:xfrm>
            <a:off x="6095999" y="0"/>
            <a:ext cx="12192001" cy="6858000"/>
          </a:xfrm>
          <a:prstGeom prst="rect">
            <a:avLst/>
          </a:prstGeom>
        </p:spPr>
        <p:txBody>
          <a:bodyPr lIns="91439" tIns="45719" rIns="91439" bIns="45719">
            <a:noAutofit/>
          </a:bodyPr>
          <a:lstStyle/>
          <a:p>
            <a:endParaRPr/>
          </a:p>
        </p:txBody>
      </p:sp>
      <p:sp>
        <p:nvSpPr>
          <p:cNvPr id="923" name="Rectángulo redondeado"/>
          <p:cNvSpPr>
            <a:spLocks noGrp="1"/>
          </p:cNvSpPr>
          <p:nvPr>
            <p:ph type="body" sz="quarter" idx="25"/>
          </p:nvPr>
        </p:nvSpPr>
        <p:spPr>
          <a:xfrm>
            <a:off x="7802247" y="2194748"/>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4" name="Insert Picture Here 2018.png"/>
          <p:cNvSpPr>
            <a:spLocks noGrp="1"/>
          </p:cNvSpPr>
          <p:nvPr>
            <p:ph type="pic" sz="half" idx="26"/>
          </p:nvPr>
        </p:nvSpPr>
        <p:spPr>
          <a:xfrm>
            <a:off x="6096000" y="6858000"/>
            <a:ext cx="12192001" cy="6858000"/>
          </a:xfrm>
          <a:prstGeom prst="rect">
            <a:avLst/>
          </a:prstGeom>
        </p:spPr>
        <p:txBody>
          <a:bodyPr lIns="91439" tIns="45719" rIns="91439" bIns="45719">
            <a:noAutofit/>
          </a:bodyPr>
          <a:lstStyle/>
          <a:p>
            <a:endParaRPr/>
          </a:p>
        </p:txBody>
      </p:sp>
      <p:sp>
        <p:nvSpPr>
          <p:cNvPr id="925" name="Rectángulo redondeado"/>
          <p:cNvSpPr>
            <a:spLocks noGrp="1"/>
          </p:cNvSpPr>
          <p:nvPr>
            <p:ph type="body" sz="quarter" idx="27"/>
          </p:nvPr>
        </p:nvSpPr>
        <p:spPr>
          <a:xfrm rot="16200000">
            <a:off x="11483070" y="9298884"/>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6" name="Rectángulo redondeado"/>
          <p:cNvSpPr>
            <a:spLocks noGrp="1"/>
          </p:cNvSpPr>
          <p:nvPr>
            <p:ph type="body" sz="quarter" idx="28"/>
          </p:nvPr>
        </p:nvSpPr>
        <p:spPr>
          <a:xfrm rot="16200000">
            <a:off x="3355070" y="9298884"/>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7" name="Rectángulo redondeado"/>
          <p:cNvSpPr>
            <a:spLocks noGrp="1"/>
          </p:cNvSpPr>
          <p:nvPr>
            <p:ph type="body" sz="quarter" idx="29"/>
          </p:nvPr>
        </p:nvSpPr>
        <p:spPr>
          <a:xfrm rot="16200000">
            <a:off x="11483070" y="2575115"/>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8" name="Rectángulo redondeado"/>
          <p:cNvSpPr>
            <a:spLocks noGrp="1"/>
          </p:cNvSpPr>
          <p:nvPr>
            <p:ph type="body" sz="quarter" idx="30"/>
          </p:nvPr>
        </p:nvSpPr>
        <p:spPr>
          <a:xfrm rot="16200000">
            <a:off x="19611069" y="2575115"/>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9" name="Rectángulo redondeado"/>
          <p:cNvSpPr>
            <a:spLocks noGrp="1"/>
          </p:cNvSpPr>
          <p:nvPr>
            <p:ph type="body" sz="quarter" idx="31"/>
          </p:nvPr>
        </p:nvSpPr>
        <p:spPr>
          <a:xfrm rot="16200000">
            <a:off x="19611069" y="9298884"/>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937" name="Rectángulo redondeado"/>
          <p:cNvSpPr>
            <a:spLocks noGrp="1"/>
          </p:cNvSpPr>
          <p:nvPr>
            <p:ph type="body" sz="quarter" idx="21"/>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38" name="Insert Picture Here 2018 Darker.png"/>
          <p:cNvSpPr>
            <a:spLocks noGrp="1"/>
          </p:cNvSpPr>
          <p:nvPr>
            <p:ph type="pic" sz="quarter" idx="22"/>
          </p:nvPr>
        </p:nvSpPr>
        <p:spPr>
          <a:xfrm>
            <a:off x="18187416" y="5760491"/>
            <a:ext cx="4761082" cy="2678109"/>
          </a:xfrm>
          <a:prstGeom prst="rect">
            <a:avLst/>
          </a:prstGeom>
        </p:spPr>
        <p:txBody>
          <a:bodyPr lIns="91439" tIns="45719" rIns="91439" bIns="45719">
            <a:noAutofit/>
          </a:bodyPr>
          <a:lstStyle/>
          <a:p>
            <a:endParaRPr/>
          </a:p>
        </p:txBody>
      </p:sp>
      <p:sp>
        <p:nvSpPr>
          <p:cNvPr id="939" name="Insert Picture Here 2018 Darker.png"/>
          <p:cNvSpPr>
            <a:spLocks noGrp="1"/>
          </p:cNvSpPr>
          <p:nvPr>
            <p:ph type="pic" sz="quarter" idx="23"/>
          </p:nvPr>
        </p:nvSpPr>
        <p:spPr>
          <a:xfrm>
            <a:off x="1217004" y="5760491"/>
            <a:ext cx="4761082" cy="2678109"/>
          </a:xfrm>
          <a:prstGeom prst="rect">
            <a:avLst/>
          </a:prstGeom>
        </p:spPr>
        <p:txBody>
          <a:bodyPr lIns="91439" tIns="45719" rIns="91439" bIns="45719">
            <a:noAutofit/>
          </a:bodyPr>
          <a:lstStyle/>
          <a:p>
            <a:endParaRPr/>
          </a:p>
        </p:txBody>
      </p:sp>
      <p:sp>
        <p:nvSpPr>
          <p:cNvPr id="940" name="Insert Picture Here 2018.png"/>
          <p:cNvSpPr>
            <a:spLocks noGrp="1"/>
          </p:cNvSpPr>
          <p:nvPr>
            <p:ph type="pic" sz="quarter" idx="24"/>
          </p:nvPr>
        </p:nvSpPr>
        <p:spPr>
          <a:xfrm>
            <a:off x="13944813" y="5760491"/>
            <a:ext cx="4761082" cy="2678109"/>
          </a:xfrm>
          <a:prstGeom prst="rect">
            <a:avLst/>
          </a:prstGeom>
        </p:spPr>
        <p:txBody>
          <a:bodyPr lIns="91439" tIns="45719" rIns="91439" bIns="45719">
            <a:noAutofit/>
          </a:bodyPr>
          <a:lstStyle/>
          <a:p>
            <a:endParaRPr/>
          </a:p>
        </p:txBody>
      </p:sp>
      <p:sp>
        <p:nvSpPr>
          <p:cNvPr id="941" name="Insert Picture Here 2018 Darker.png"/>
          <p:cNvSpPr>
            <a:spLocks noGrp="1"/>
          </p:cNvSpPr>
          <p:nvPr>
            <p:ph type="pic" sz="quarter" idx="25"/>
          </p:nvPr>
        </p:nvSpPr>
        <p:spPr>
          <a:xfrm>
            <a:off x="9702210" y="5760491"/>
            <a:ext cx="4761082" cy="2678109"/>
          </a:xfrm>
          <a:prstGeom prst="rect">
            <a:avLst/>
          </a:prstGeom>
        </p:spPr>
        <p:txBody>
          <a:bodyPr lIns="91439" tIns="45719" rIns="91439" bIns="45719">
            <a:noAutofit/>
          </a:bodyPr>
          <a:lstStyle/>
          <a:p>
            <a:endParaRPr/>
          </a:p>
        </p:txBody>
      </p:sp>
      <p:sp>
        <p:nvSpPr>
          <p:cNvPr id="942" name="Insert Picture Here 2018.png"/>
          <p:cNvSpPr>
            <a:spLocks noGrp="1"/>
          </p:cNvSpPr>
          <p:nvPr>
            <p:ph type="pic" sz="quarter" idx="26"/>
          </p:nvPr>
        </p:nvSpPr>
        <p:spPr>
          <a:xfrm>
            <a:off x="5459607" y="5760491"/>
            <a:ext cx="4761082" cy="2678109"/>
          </a:xfrm>
          <a:prstGeom prst="rect">
            <a:avLst/>
          </a:prstGeom>
        </p:spPr>
        <p:txBody>
          <a:bodyPr lIns="91439" tIns="45719" rIns="91439" bIns="45719">
            <a:noAutofit/>
          </a:bodyPr>
          <a:lstStyle/>
          <a:p>
            <a:endParaRPr/>
          </a:p>
        </p:txBody>
      </p:sp>
      <p:sp>
        <p:nvSpPr>
          <p:cNvPr id="9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950" name="Rectángulo redondeado"/>
          <p:cNvSpPr>
            <a:spLocks noGrp="1"/>
          </p:cNvSpPr>
          <p:nvPr>
            <p:ph type="body" sz="quarter" idx="21"/>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51" name="Insert Picture Here 2018.png"/>
          <p:cNvSpPr>
            <a:spLocks noGrp="1"/>
          </p:cNvSpPr>
          <p:nvPr>
            <p:ph type="pic" sz="quarter" idx="22"/>
          </p:nvPr>
        </p:nvSpPr>
        <p:spPr>
          <a:xfrm>
            <a:off x="12793736" y="9030820"/>
            <a:ext cx="4445001" cy="2500313"/>
          </a:xfrm>
          <a:prstGeom prst="rect">
            <a:avLst/>
          </a:prstGeom>
        </p:spPr>
        <p:txBody>
          <a:bodyPr lIns="91439" tIns="45719" rIns="91439" bIns="45719">
            <a:noAutofit/>
          </a:bodyPr>
          <a:lstStyle/>
          <a:p>
            <a:endParaRPr/>
          </a:p>
        </p:txBody>
      </p:sp>
      <p:sp>
        <p:nvSpPr>
          <p:cNvPr id="952" name="Insert Picture Here 2018.png"/>
          <p:cNvSpPr>
            <a:spLocks noGrp="1"/>
          </p:cNvSpPr>
          <p:nvPr>
            <p:ph type="pic" sz="quarter" idx="23"/>
          </p:nvPr>
        </p:nvSpPr>
        <p:spPr>
          <a:xfrm>
            <a:off x="1851294" y="9030820"/>
            <a:ext cx="4445001" cy="2500313"/>
          </a:xfrm>
          <a:prstGeom prst="rect">
            <a:avLst/>
          </a:prstGeom>
        </p:spPr>
        <p:txBody>
          <a:bodyPr lIns="91439" tIns="45719" rIns="91439" bIns="45719">
            <a:noAutofit/>
          </a:bodyPr>
          <a:lstStyle/>
          <a:p>
            <a:endParaRPr/>
          </a:p>
        </p:txBody>
      </p:sp>
      <p:sp>
        <p:nvSpPr>
          <p:cNvPr id="953" name="Insert Picture Here 2018 Darker.png"/>
          <p:cNvSpPr>
            <a:spLocks noGrp="1"/>
          </p:cNvSpPr>
          <p:nvPr>
            <p:ph type="pic" sz="quarter" idx="24"/>
          </p:nvPr>
        </p:nvSpPr>
        <p:spPr>
          <a:xfrm>
            <a:off x="18264957" y="9030820"/>
            <a:ext cx="4445001" cy="2500313"/>
          </a:xfrm>
          <a:prstGeom prst="rect">
            <a:avLst/>
          </a:prstGeom>
        </p:spPr>
        <p:txBody>
          <a:bodyPr lIns="91439" tIns="45719" rIns="91439" bIns="45719">
            <a:noAutofit/>
          </a:bodyPr>
          <a:lstStyle/>
          <a:p>
            <a:endParaRPr/>
          </a:p>
        </p:txBody>
      </p:sp>
      <p:sp>
        <p:nvSpPr>
          <p:cNvPr id="954" name="Insert Picture Here 2018 Darker.png"/>
          <p:cNvSpPr>
            <a:spLocks noGrp="1"/>
          </p:cNvSpPr>
          <p:nvPr>
            <p:ph type="pic" sz="quarter" idx="25"/>
          </p:nvPr>
        </p:nvSpPr>
        <p:spPr>
          <a:xfrm>
            <a:off x="7322515" y="9030819"/>
            <a:ext cx="4445001" cy="2500313"/>
          </a:xfrm>
          <a:prstGeom prst="rect">
            <a:avLst/>
          </a:prstGeom>
        </p:spPr>
        <p:txBody>
          <a:bodyPr lIns="91439" tIns="45719" rIns="91439" bIns="45719">
            <a:noAutofit/>
          </a:bodyPr>
          <a:lstStyle/>
          <a:p>
            <a:endParaRPr/>
          </a:p>
        </p:txBody>
      </p:sp>
      <p:sp>
        <p:nvSpPr>
          <p:cNvPr id="955" name="Insert Picture Here 2018 Darker.png"/>
          <p:cNvSpPr>
            <a:spLocks noGrp="1"/>
          </p:cNvSpPr>
          <p:nvPr>
            <p:ph type="pic" sz="quarter" idx="26"/>
          </p:nvPr>
        </p:nvSpPr>
        <p:spPr>
          <a:xfrm>
            <a:off x="12793736" y="5621585"/>
            <a:ext cx="4445001" cy="2500313"/>
          </a:xfrm>
          <a:prstGeom prst="rect">
            <a:avLst/>
          </a:prstGeom>
        </p:spPr>
        <p:txBody>
          <a:bodyPr lIns="91439" tIns="45719" rIns="91439" bIns="45719">
            <a:noAutofit/>
          </a:bodyPr>
          <a:lstStyle/>
          <a:p>
            <a:endParaRPr/>
          </a:p>
        </p:txBody>
      </p:sp>
      <p:sp>
        <p:nvSpPr>
          <p:cNvPr id="956" name="Insert Picture Here 2018 Darker.png"/>
          <p:cNvSpPr>
            <a:spLocks noGrp="1"/>
          </p:cNvSpPr>
          <p:nvPr>
            <p:ph type="pic" sz="quarter" idx="27"/>
          </p:nvPr>
        </p:nvSpPr>
        <p:spPr>
          <a:xfrm>
            <a:off x="1851294" y="5621585"/>
            <a:ext cx="4445001" cy="2500313"/>
          </a:xfrm>
          <a:prstGeom prst="rect">
            <a:avLst/>
          </a:prstGeom>
        </p:spPr>
        <p:txBody>
          <a:bodyPr lIns="91439" tIns="45719" rIns="91439" bIns="45719">
            <a:noAutofit/>
          </a:bodyPr>
          <a:lstStyle/>
          <a:p>
            <a:endParaRPr/>
          </a:p>
        </p:txBody>
      </p:sp>
      <p:sp>
        <p:nvSpPr>
          <p:cNvPr id="957" name="Insert Picture Here 2018.png"/>
          <p:cNvSpPr>
            <a:spLocks noGrp="1"/>
          </p:cNvSpPr>
          <p:nvPr>
            <p:ph type="pic" sz="quarter" idx="28"/>
          </p:nvPr>
        </p:nvSpPr>
        <p:spPr>
          <a:xfrm>
            <a:off x="18264957" y="5621585"/>
            <a:ext cx="4445001" cy="2500313"/>
          </a:xfrm>
          <a:prstGeom prst="rect">
            <a:avLst/>
          </a:prstGeom>
        </p:spPr>
        <p:txBody>
          <a:bodyPr lIns="91439" tIns="45719" rIns="91439" bIns="45719">
            <a:noAutofit/>
          </a:bodyPr>
          <a:lstStyle/>
          <a:p>
            <a:endParaRPr/>
          </a:p>
        </p:txBody>
      </p:sp>
      <p:sp>
        <p:nvSpPr>
          <p:cNvPr id="958" name="Insert Picture Here 2018.png"/>
          <p:cNvSpPr>
            <a:spLocks noGrp="1"/>
          </p:cNvSpPr>
          <p:nvPr>
            <p:ph type="pic" sz="quarter" idx="29"/>
          </p:nvPr>
        </p:nvSpPr>
        <p:spPr>
          <a:xfrm>
            <a:off x="7322515" y="5621584"/>
            <a:ext cx="4445001" cy="2500314"/>
          </a:xfrm>
          <a:prstGeom prst="rect">
            <a:avLst/>
          </a:prstGeom>
        </p:spPr>
        <p:txBody>
          <a:bodyPr lIns="91439" tIns="45719" rIns="91439" bIns="45719">
            <a:noAutofit/>
          </a:bodyPr>
          <a:lstStyle/>
          <a:p>
            <a:endParaRPr/>
          </a:p>
        </p:txBody>
      </p:sp>
      <p:sp>
        <p:nvSpPr>
          <p:cNvPr id="9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966" name="Rectángulo redondeado"/>
          <p:cNvSpPr>
            <a:spLocks noGrp="1"/>
          </p:cNvSpPr>
          <p:nvPr>
            <p:ph type="body" sz="quarter" idx="21"/>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67" name="Insert Picture Here 2018.png"/>
          <p:cNvSpPr>
            <a:spLocks noGrp="1"/>
          </p:cNvSpPr>
          <p:nvPr>
            <p:ph type="pic" sz="quarter" idx="22"/>
          </p:nvPr>
        </p:nvSpPr>
        <p:spPr>
          <a:xfrm>
            <a:off x="1357387" y="5551487"/>
            <a:ext cx="4645395" cy="2613035"/>
          </a:xfrm>
          <a:prstGeom prst="rect">
            <a:avLst/>
          </a:prstGeom>
        </p:spPr>
        <p:txBody>
          <a:bodyPr lIns="91439" tIns="45719" rIns="91439" bIns="45719">
            <a:noAutofit/>
          </a:bodyPr>
          <a:lstStyle/>
          <a:p>
            <a:endParaRPr/>
          </a:p>
        </p:txBody>
      </p:sp>
      <p:sp>
        <p:nvSpPr>
          <p:cNvPr id="968" name="Insert Picture Here 2018.png"/>
          <p:cNvSpPr>
            <a:spLocks noGrp="1"/>
          </p:cNvSpPr>
          <p:nvPr>
            <p:ph type="pic" sz="quarter" idx="23"/>
          </p:nvPr>
        </p:nvSpPr>
        <p:spPr>
          <a:xfrm>
            <a:off x="7791022" y="5551487"/>
            <a:ext cx="4645396" cy="2613035"/>
          </a:xfrm>
          <a:prstGeom prst="rect">
            <a:avLst/>
          </a:prstGeom>
        </p:spPr>
        <p:txBody>
          <a:bodyPr lIns="91439" tIns="45719" rIns="91439" bIns="45719">
            <a:noAutofit/>
          </a:bodyPr>
          <a:lstStyle/>
          <a:p>
            <a:endParaRPr/>
          </a:p>
        </p:txBody>
      </p:sp>
      <p:sp>
        <p:nvSpPr>
          <p:cNvPr id="969" name="Insert Picture Here 2018 Darker.png"/>
          <p:cNvSpPr>
            <a:spLocks noGrp="1"/>
          </p:cNvSpPr>
          <p:nvPr>
            <p:ph type="pic" sz="quarter" idx="24"/>
          </p:nvPr>
        </p:nvSpPr>
        <p:spPr>
          <a:xfrm>
            <a:off x="4574205" y="5551487"/>
            <a:ext cx="4645395" cy="2613035"/>
          </a:xfrm>
          <a:prstGeom prst="rect">
            <a:avLst/>
          </a:prstGeom>
        </p:spPr>
        <p:txBody>
          <a:bodyPr lIns="91439" tIns="45719" rIns="91439" bIns="45719">
            <a:noAutofit/>
          </a:bodyPr>
          <a:lstStyle/>
          <a:p>
            <a:endParaRPr/>
          </a:p>
        </p:txBody>
      </p:sp>
      <p:sp>
        <p:nvSpPr>
          <p:cNvPr id="970" name="Insert Picture Here 2018 Darker.png"/>
          <p:cNvSpPr>
            <a:spLocks noGrp="1"/>
          </p:cNvSpPr>
          <p:nvPr>
            <p:ph type="pic" sz="quarter" idx="25"/>
          </p:nvPr>
        </p:nvSpPr>
        <p:spPr>
          <a:xfrm>
            <a:off x="1357387" y="8775296"/>
            <a:ext cx="4645395" cy="2613035"/>
          </a:xfrm>
          <a:prstGeom prst="rect">
            <a:avLst/>
          </a:prstGeom>
        </p:spPr>
        <p:txBody>
          <a:bodyPr lIns="91439" tIns="45719" rIns="91439" bIns="45719">
            <a:noAutofit/>
          </a:bodyPr>
          <a:lstStyle/>
          <a:p>
            <a:endParaRPr/>
          </a:p>
        </p:txBody>
      </p:sp>
      <p:sp>
        <p:nvSpPr>
          <p:cNvPr id="971" name="Insert Picture Here 2018 Darker.png"/>
          <p:cNvSpPr>
            <a:spLocks noGrp="1"/>
          </p:cNvSpPr>
          <p:nvPr>
            <p:ph type="pic" sz="quarter" idx="26"/>
          </p:nvPr>
        </p:nvSpPr>
        <p:spPr>
          <a:xfrm>
            <a:off x="7791023" y="8775296"/>
            <a:ext cx="4645396" cy="2613035"/>
          </a:xfrm>
          <a:prstGeom prst="rect">
            <a:avLst/>
          </a:prstGeom>
        </p:spPr>
        <p:txBody>
          <a:bodyPr lIns="91439" tIns="45719" rIns="91439" bIns="45719">
            <a:noAutofit/>
          </a:bodyPr>
          <a:lstStyle/>
          <a:p>
            <a:endParaRPr/>
          </a:p>
        </p:txBody>
      </p:sp>
      <p:sp>
        <p:nvSpPr>
          <p:cNvPr id="972" name="Insert Picture Here 2018.png"/>
          <p:cNvSpPr>
            <a:spLocks noGrp="1"/>
          </p:cNvSpPr>
          <p:nvPr>
            <p:ph type="pic" sz="quarter" idx="27"/>
          </p:nvPr>
        </p:nvSpPr>
        <p:spPr>
          <a:xfrm>
            <a:off x="4574205" y="8775296"/>
            <a:ext cx="4645395" cy="2613035"/>
          </a:xfrm>
          <a:prstGeom prst="rect">
            <a:avLst/>
          </a:prstGeom>
        </p:spPr>
        <p:txBody>
          <a:bodyPr lIns="91439" tIns="45719" rIns="91439" bIns="45719">
            <a:noAutofit/>
          </a:bodyPr>
          <a:lstStyle/>
          <a:p>
            <a:endParaRPr/>
          </a:p>
        </p:txBody>
      </p:sp>
      <p:sp>
        <p:nvSpPr>
          <p:cNvPr id="973" name="Insert Picture Here 2018 Darker.png"/>
          <p:cNvSpPr>
            <a:spLocks noGrp="1"/>
          </p:cNvSpPr>
          <p:nvPr>
            <p:ph type="pic" sz="quarter" idx="28"/>
          </p:nvPr>
        </p:nvSpPr>
        <p:spPr>
          <a:xfrm>
            <a:off x="1357387" y="2327678"/>
            <a:ext cx="4645395" cy="2613036"/>
          </a:xfrm>
          <a:prstGeom prst="rect">
            <a:avLst/>
          </a:prstGeom>
        </p:spPr>
        <p:txBody>
          <a:bodyPr lIns="91439" tIns="45719" rIns="91439" bIns="45719">
            <a:noAutofit/>
          </a:bodyPr>
          <a:lstStyle/>
          <a:p>
            <a:endParaRPr/>
          </a:p>
        </p:txBody>
      </p:sp>
      <p:sp>
        <p:nvSpPr>
          <p:cNvPr id="974" name="Insert Picture Here 2018 Darker.png"/>
          <p:cNvSpPr>
            <a:spLocks noGrp="1"/>
          </p:cNvSpPr>
          <p:nvPr>
            <p:ph type="pic" sz="quarter" idx="29"/>
          </p:nvPr>
        </p:nvSpPr>
        <p:spPr>
          <a:xfrm>
            <a:off x="7791022" y="2327678"/>
            <a:ext cx="4645396" cy="2613036"/>
          </a:xfrm>
          <a:prstGeom prst="rect">
            <a:avLst/>
          </a:prstGeom>
        </p:spPr>
        <p:txBody>
          <a:bodyPr lIns="91439" tIns="45719" rIns="91439" bIns="45719">
            <a:noAutofit/>
          </a:bodyPr>
          <a:lstStyle/>
          <a:p>
            <a:endParaRPr/>
          </a:p>
        </p:txBody>
      </p:sp>
      <p:sp>
        <p:nvSpPr>
          <p:cNvPr id="975" name="Insert Picture Here 2018.png"/>
          <p:cNvSpPr>
            <a:spLocks noGrp="1"/>
          </p:cNvSpPr>
          <p:nvPr>
            <p:ph type="pic" sz="quarter" idx="30"/>
          </p:nvPr>
        </p:nvSpPr>
        <p:spPr>
          <a:xfrm>
            <a:off x="4574205" y="2327678"/>
            <a:ext cx="4645395" cy="2613036"/>
          </a:xfrm>
          <a:prstGeom prst="rect">
            <a:avLst/>
          </a:prstGeom>
        </p:spPr>
        <p:txBody>
          <a:bodyPr lIns="91439" tIns="45719" rIns="91439" bIns="45719">
            <a:noAutofit/>
          </a:bodyPr>
          <a:lstStyle/>
          <a:p>
            <a:endParaRPr/>
          </a:p>
        </p:txBody>
      </p:sp>
      <p:sp>
        <p:nvSpPr>
          <p:cNvPr id="9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2857590" y="4988207"/>
            <a:ext cx="20828001"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Texto del título</a:t>
            </a:r>
          </a:p>
        </p:txBody>
      </p:sp>
      <p:sp>
        <p:nvSpPr>
          <p:cNvPr id="3" name="Nivel de texto 1…"/>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lnSpc>
                <a:spcPct val="100000"/>
              </a:lnSpc>
              <a:defRPr sz="2400" spc="0">
                <a:solidFill>
                  <a:srgbClr val="000000"/>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Lst>
  <p:transition spd="med"/>
  <p:txStyles>
    <p:titleStyle>
      <a:lvl1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1pPr>
      <a:lvl2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2pPr>
      <a:lvl3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3pPr>
      <a:lvl4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4pPr>
      <a:lvl5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5pPr>
      <a:lvl6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6pPr>
      <a:lvl7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7pPr>
      <a:lvl8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8pPr>
      <a:lvl9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9pPr>
    </p:titleStyle>
    <p:bodyStyle>
      <a:lvl1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1pPr>
      <a:lvl2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2pPr>
      <a:lvl3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3pPr>
      <a:lvl4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4pPr>
      <a:lvl5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5pPr>
      <a:lvl6pPr marL="0" marR="0" indent="3556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6pPr>
      <a:lvl7pPr marL="0" marR="0" indent="7112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7pPr>
      <a:lvl8pPr marL="0" marR="0" indent="10668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8pPr>
      <a:lvl9pPr marL="0" marR="0" indent="14224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t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s>
</file>

<file path=ppt/slides/_rels/slide9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s>
</file>

<file path=ppt/slides/_rels/slide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9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9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85" name="crowd-of-people-on-the-dancefloor-with-hands-raised-and-disco-lights.jpeg" descr="crowd-of-people-on-the-dancefloor-with-hands-raised-and-disco-lights.jpeg"/>
          <p:cNvPicPr>
            <a:picLocks noChangeAspect="1"/>
          </p:cNvPicPr>
          <p:nvPr/>
        </p:nvPicPr>
        <p:blipFill>
          <a:blip r:embed="rId2">
            <a:alphaModFix amt="42364"/>
          </a:blip>
          <a:srcRect t="12500" b="12500"/>
          <a:stretch>
            <a:fillRect/>
          </a:stretch>
        </p:blipFill>
        <p:spPr>
          <a:xfrm>
            <a:off x="0" y="27501"/>
            <a:ext cx="24384000" cy="13716000"/>
          </a:xfrm>
          <a:prstGeom prst="rect">
            <a:avLst/>
          </a:prstGeom>
          <a:ln w="25400">
            <a:solidFill>
              <a:srgbClr val="000000"/>
            </a:solidFill>
            <a:miter lim="400000"/>
          </a:ln>
        </p:spPr>
      </p:pic>
      <p:sp>
        <p:nvSpPr>
          <p:cNvPr id="987" name="DR. CHRISTIAN SARMIENTO, ED.D"/>
          <p:cNvSpPr txBox="1"/>
          <p:nvPr/>
        </p:nvSpPr>
        <p:spPr>
          <a:xfrm>
            <a:off x="2189029" y="9259238"/>
            <a:ext cx="21079454"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ctr">
              <a:lnSpc>
                <a:spcPct val="120000"/>
              </a:lnSpc>
              <a:defRPr sz="4600" cap="all" spc="2300">
                <a:solidFill>
                  <a:srgbClr val="FFFFFF"/>
                </a:solidFill>
                <a:latin typeface="+mn-lt"/>
                <a:ea typeface="+mn-ea"/>
                <a:cs typeface="+mn-cs"/>
                <a:sym typeface="Montserrat ExtraBold"/>
              </a:defRPr>
            </a:lvl1pPr>
          </a:lstStyle>
          <a:p>
            <a:r>
              <a:rPr dirty="0"/>
              <a:t>DR. CHRISTIAN SARMIENTO, ED.D</a:t>
            </a:r>
          </a:p>
        </p:txBody>
      </p:sp>
      <p:sp>
        <p:nvSpPr>
          <p:cNvPr id="988" name="Rectángulo redondeado"/>
          <p:cNvSpPr/>
          <p:nvPr/>
        </p:nvSpPr>
        <p:spPr>
          <a:xfrm rot="16200000">
            <a:off x="10656905" y="-3324945"/>
            <a:ext cx="3924124" cy="19771875"/>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989" name="Rectángulo redondeado"/>
          <p:cNvSpPr/>
          <p:nvPr/>
        </p:nvSpPr>
        <p:spPr>
          <a:xfrm rot="16200000">
            <a:off x="11699606" y="6333901"/>
            <a:ext cx="635001" cy="4331043"/>
          </a:xfrm>
          <a:prstGeom prst="roundRect">
            <a:avLst>
              <a:gd name="adj" fmla="val 50000"/>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991" name="Mentors and Shared Ministries"/>
          <p:cNvSpPr txBox="1"/>
          <p:nvPr/>
        </p:nvSpPr>
        <p:spPr>
          <a:xfrm>
            <a:off x="652617" y="9131639"/>
            <a:ext cx="21079454" cy="75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90000"/>
              </a:lnSpc>
              <a:defRPr sz="4700" cap="all" spc="845">
                <a:solidFill>
                  <a:schemeClr val="accent2"/>
                </a:solidFill>
                <a:latin typeface="Montserrat Bold"/>
                <a:ea typeface="Montserrat Bold"/>
                <a:cs typeface="Montserrat Bold"/>
                <a:sym typeface="Montserrat Bold"/>
              </a:defRPr>
            </a:lvl1pPr>
          </a:lstStyle>
          <a:p>
            <a:endParaRPr dirty="0"/>
          </a:p>
        </p:txBody>
      </p:sp>
      <p:sp>
        <p:nvSpPr>
          <p:cNvPr id="992" name="MENTORAT ET MINISTÈRES PARTAGÉS"/>
          <p:cNvSpPr txBox="1"/>
          <p:nvPr/>
        </p:nvSpPr>
        <p:spPr>
          <a:xfrm>
            <a:off x="2079240" y="4971435"/>
            <a:ext cx="21079454"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nSpc>
                <a:spcPct val="90000"/>
              </a:lnSpc>
              <a:defRPr sz="4700" cap="all" spc="845">
                <a:solidFill>
                  <a:schemeClr val="accent4"/>
                </a:solidFill>
                <a:latin typeface="Montserrat Bold"/>
                <a:ea typeface="Montserrat Bold"/>
                <a:cs typeface="Montserrat Bold"/>
                <a:sym typeface="Montserrat Bold"/>
              </a:defRPr>
            </a:lvl1pPr>
          </a:lstStyle>
          <a:p>
            <a:pPr>
              <a:lnSpc>
                <a:spcPct val="100000"/>
              </a:lnSpc>
            </a:pPr>
            <a:r>
              <a:rPr sz="9600" b="1" cap="none" spc="119" dirty="0">
                <a:solidFill>
                  <a:schemeClr val="accent2"/>
                </a:solidFill>
                <a:latin typeface="Helvetica"/>
              </a:rPr>
              <a:t>MENTORAT ET MINISTÈRES PARTAGÉS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37"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54" name="Agrupar"/>
          <p:cNvGrpSpPr/>
          <p:nvPr/>
        </p:nvGrpSpPr>
        <p:grpSpPr>
          <a:xfrm>
            <a:off x="403238" y="5793100"/>
            <a:ext cx="7021096" cy="7615209"/>
            <a:chOff x="0" y="0"/>
            <a:chExt cx="7021094" cy="7615208"/>
          </a:xfrm>
        </p:grpSpPr>
        <p:pic>
          <p:nvPicPr>
            <p:cNvPr id="1138"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1139"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1140"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1141"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42"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43"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1144"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45"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1146"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1147"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48"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1149"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50"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51"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1152"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sp>
          <p:nvSpPr>
            <p:cNvPr id="1153" name="6"/>
            <p:cNvSpPr txBox="1"/>
            <p:nvPr/>
          </p:nvSpPr>
          <p:spPr>
            <a:xfrm>
              <a:off x="5630665" y="3485680"/>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57" name="Agrupar"/>
          <p:cNvGrpSpPr/>
          <p:nvPr/>
        </p:nvGrpSpPr>
        <p:grpSpPr>
          <a:xfrm>
            <a:off x="7605741" y="4928840"/>
            <a:ext cx="16616361" cy="7869312"/>
            <a:chOff x="0" y="0"/>
            <a:chExt cx="16616359" cy="5646127"/>
          </a:xfrm>
        </p:grpSpPr>
        <p:sp>
          <p:nvSpPr>
            <p:cNvPr id="1155" name="Rectángulo redondeado"/>
            <p:cNvSpPr/>
            <p:nvPr/>
          </p:nvSpPr>
          <p:spPr>
            <a:xfrm rot="16200000">
              <a:off x="5704228" y="-5704229"/>
              <a:ext cx="5207903" cy="1661636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56" name="Rectángulo redondeado"/>
            <p:cNvSpPr/>
            <p:nvPr/>
          </p:nvSpPr>
          <p:spPr>
            <a:xfrm rot="16200000">
              <a:off x="7886810" y="3539275"/>
              <a:ext cx="842741" cy="337096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58" name="Son amorosos y comprensivos aun en reuniones tensas. Hacen decisiones en oración buscando la dirección de Dios.…"/>
          <p:cNvSpPr txBox="1"/>
          <p:nvPr/>
        </p:nvSpPr>
        <p:spPr>
          <a:xfrm>
            <a:off x="8847198" y="5097619"/>
            <a:ext cx="14344895" cy="61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200" b="1" spc="96">
                <a:solidFill>
                  <a:schemeClr val="accent4"/>
                </a:solidFill>
              </a:defRPr>
            </a:pPr>
            <a:r>
              <a:rPr sz="5400" b="1" cap="all" spc="119" dirty="0" err="1">
                <a:solidFill>
                  <a:schemeClr val="accent2"/>
                </a:solidFill>
                <a:latin typeface="+mn-lt"/>
                <a:ea typeface="+mn-ea"/>
                <a:cs typeface="+mn-cs"/>
              </a:rPr>
              <a:t>Ils</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sont</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aimants</a:t>
            </a:r>
            <a:r>
              <a:rPr sz="5400" b="1" cap="all" spc="119" dirty="0">
                <a:solidFill>
                  <a:schemeClr val="accent2"/>
                </a:solidFill>
                <a:latin typeface="+mn-lt"/>
                <a:ea typeface="+mn-ea"/>
                <a:cs typeface="+mn-cs"/>
              </a:rPr>
              <a:t> et </a:t>
            </a:r>
            <a:r>
              <a:rPr sz="5400" b="1" cap="all" spc="119" dirty="0" err="1">
                <a:solidFill>
                  <a:schemeClr val="accent2"/>
                </a:solidFill>
                <a:latin typeface="+mn-lt"/>
                <a:ea typeface="+mn-ea"/>
                <a:cs typeface="+mn-cs"/>
              </a:rPr>
              <a:t>compréhensifs</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même</a:t>
            </a:r>
            <a:r>
              <a:rPr sz="5400" b="1" cap="all" spc="119" dirty="0">
                <a:solidFill>
                  <a:schemeClr val="accent2"/>
                </a:solidFill>
                <a:latin typeface="+mn-lt"/>
                <a:ea typeface="+mn-ea"/>
                <a:cs typeface="+mn-cs"/>
              </a:rPr>
              <a:t> dans les </a:t>
            </a:r>
            <a:r>
              <a:rPr sz="5400" b="1" cap="all" spc="119" dirty="0" err="1">
                <a:solidFill>
                  <a:schemeClr val="accent2"/>
                </a:solidFill>
                <a:latin typeface="+mn-lt"/>
                <a:ea typeface="+mn-ea"/>
                <a:cs typeface="+mn-cs"/>
              </a:rPr>
              <a:t>réunions</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tendues</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Ils</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prennent</a:t>
            </a:r>
            <a:r>
              <a:rPr sz="5400" b="1" cap="all" spc="119" dirty="0">
                <a:solidFill>
                  <a:schemeClr val="accent2"/>
                </a:solidFill>
                <a:latin typeface="+mn-lt"/>
                <a:ea typeface="+mn-ea"/>
                <a:cs typeface="+mn-cs"/>
              </a:rPr>
              <a:t> des </a:t>
            </a:r>
            <a:r>
              <a:rPr sz="5400" b="1" cap="all" spc="119" dirty="0" err="1">
                <a:solidFill>
                  <a:schemeClr val="accent2"/>
                </a:solidFill>
                <a:latin typeface="+mn-lt"/>
                <a:ea typeface="+mn-ea"/>
                <a:cs typeface="+mn-cs"/>
              </a:rPr>
              <a:t>décisions</a:t>
            </a:r>
            <a:r>
              <a:rPr sz="5400" b="1" cap="all" spc="119" dirty="0">
                <a:solidFill>
                  <a:schemeClr val="accent2"/>
                </a:solidFill>
                <a:latin typeface="+mn-lt"/>
                <a:ea typeface="+mn-ea"/>
                <a:cs typeface="+mn-cs"/>
              </a:rPr>
              <a:t> dans la </a:t>
            </a:r>
            <a:r>
              <a:rPr sz="5400" b="1" cap="all" spc="119" dirty="0" err="1">
                <a:solidFill>
                  <a:schemeClr val="accent2"/>
                </a:solidFill>
                <a:latin typeface="+mn-lt"/>
                <a:ea typeface="+mn-ea"/>
                <a:cs typeface="+mn-cs"/>
              </a:rPr>
              <a:t>prière</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en</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cherchant</a:t>
            </a:r>
            <a:r>
              <a:rPr sz="5400" b="1" cap="all" spc="119" dirty="0">
                <a:solidFill>
                  <a:schemeClr val="accent2"/>
                </a:solidFill>
                <a:latin typeface="+mn-lt"/>
                <a:ea typeface="+mn-ea"/>
                <a:cs typeface="+mn-cs"/>
              </a:rPr>
              <a:t> la direction de Dieu.</a:t>
            </a:r>
          </a:p>
        </p:txBody>
      </p:sp>
      <p:sp>
        <p:nvSpPr>
          <p:cNvPr id="29" name="Caracteríticas de una iglesia ejemplar…">
            <a:extLst>
              <a:ext uri="{FF2B5EF4-FFF2-40B4-BE49-F238E27FC236}">
                <a16:creationId xmlns:a16="http://schemas.microsoft.com/office/drawing/2014/main" id="{F63CEACA-1DDA-3C41-A919-E0DB11050238}"/>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31" name="Imagen 30">
            <a:extLst>
              <a:ext uri="{FF2B5EF4-FFF2-40B4-BE49-F238E27FC236}">
                <a16:creationId xmlns:a16="http://schemas.microsoft.com/office/drawing/2014/main" id="{5A212830-1EAB-164E-84CD-0F1E7E0604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770" name="Agrupar"/>
          <p:cNvGrpSpPr/>
          <p:nvPr/>
        </p:nvGrpSpPr>
        <p:grpSpPr>
          <a:xfrm>
            <a:off x="305370" y="4650563"/>
            <a:ext cx="6113975" cy="6113975"/>
            <a:chOff x="0" y="0"/>
            <a:chExt cx="6113974" cy="6113974"/>
          </a:xfrm>
        </p:grpSpPr>
        <p:pic>
          <p:nvPicPr>
            <p:cNvPr id="2761" name="Imagen" descr="Imagen"/>
            <p:cNvPicPr>
              <a:picLocks noChangeAspect="1"/>
            </p:cNvPicPr>
            <p:nvPr/>
          </p:nvPicPr>
          <p:blipFill>
            <a:blip r:embed="rId2">
              <a:alphaModFix amt="51395"/>
            </a:blip>
            <a:stretch>
              <a:fillRect/>
            </a:stretch>
          </p:blipFill>
          <p:spPr>
            <a:xfrm>
              <a:off x="0" y="0"/>
              <a:ext cx="6113975" cy="6113975"/>
            </a:xfrm>
            <a:prstGeom prst="rect">
              <a:avLst/>
            </a:prstGeom>
            <a:ln w="12700" cap="flat">
              <a:noFill/>
              <a:miter lim="400000"/>
            </a:ln>
            <a:effectLst/>
          </p:spPr>
        </p:pic>
        <p:pic>
          <p:nvPicPr>
            <p:cNvPr id="2762" name="Imagen" descr="Imagen"/>
            <p:cNvPicPr>
              <a:picLocks noChangeAspect="1"/>
            </p:cNvPicPr>
            <p:nvPr/>
          </p:nvPicPr>
          <p:blipFill>
            <a:blip r:embed="rId3"/>
            <a:stretch>
              <a:fillRect/>
            </a:stretch>
          </p:blipFill>
          <p:spPr>
            <a:xfrm>
              <a:off x="2410192" y="3174273"/>
              <a:ext cx="3139609" cy="2451099"/>
            </a:xfrm>
            <a:prstGeom prst="rect">
              <a:avLst/>
            </a:prstGeom>
            <a:ln w="12700" cap="flat">
              <a:noFill/>
              <a:miter lim="400000"/>
            </a:ln>
            <a:effectLst/>
          </p:spPr>
        </p:pic>
        <p:pic>
          <p:nvPicPr>
            <p:cNvPr id="2763" name="Imagen" descr="Imagen"/>
            <p:cNvPicPr>
              <a:picLocks noChangeAspect="1"/>
            </p:cNvPicPr>
            <p:nvPr/>
          </p:nvPicPr>
          <p:blipFill>
            <a:blip r:embed="rId4"/>
            <a:srcRect/>
            <a:stretch>
              <a:fillRect/>
            </a:stretch>
          </p:blipFill>
          <p:spPr>
            <a:xfrm>
              <a:off x="3072983" y="495727"/>
              <a:ext cx="2506180" cy="3359933"/>
            </a:xfrm>
            <a:prstGeom prst="rect">
              <a:avLst/>
            </a:prstGeom>
            <a:ln w="12700" cap="flat">
              <a:noFill/>
              <a:miter lim="400000"/>
            </a:ln>
            <a:effectLst/>
          </p:spPr>
        </p:pic>
        <p:pic>
          <p:nvPicPr>
            <p:cNvPr id="2764" name="Imagen" descr="Imagen"/>
            <p:cNvPicPr>
              <a:picLocks noChangeAspect="1"/>
            </p:cNvPicPr>
            <p:nvPr/>
          </p:nvPicPr>
          <p:blipFill>
            <a:blip r:embed="rId5"/>
            <a:stretch>
              <a:fillRect/>
            </a:stretch>
          </p:blipFill>
          <p:spPr>
            <a:xfrm>
              <a:off x="401561" y="495727"/>
              <a:ext cx="3332393" cy="2561260"/>
            </a:xfrm>
            <a:prstGeom prst="rect">
              <a:avLst/>
            </a:prstGeom>
            <a:ln w="12700" cap="flat">
              <a:noFill/>
              <a:miter lim="400000"/>
            </a:ln>
            <a:effectLst/>
          </p:spPr>
        </p:pic>
        <p:pic>
          <p:nvPicPr>
            <p:cNvPr id="2765" name="Imagen" descr="Imagen"/>
            <p:cNvPicPr>
              <a:picLocks noChangeAspect="1"/>
            </p:cNvPicPr>
            <p:nvPr/>
          </p:nvPicPr>
          <p:blipFill>
            <a:blip r:embed="rId6"/>
            <a:stretch>
              <a:fillRect/>
            </a:stretch>
          </p:blipFill>
          <p:spPr>
            <a:xfrm>
              <a:off x="440646" y="2363588"/>
              <a:ext cx="2616342" cy="3249771"/>
            </a:xfrm>
            <a:prstGeom prst="rect">
              <a:avLst/>
            </a:prstGeom>
            <a:ln w="12700" cap="flat">
              <a:noFill/>
              <a:miter lim="400000"/>
            </a:ln>
            <a:effectLst/>
          </p:spPr>
        </p:pic>
        <p:sp>
          <p:nvSpPr>
            <p:cNvPr id="2766" name="I"/>
            <p:cNvSpPr txBox="1"/>
            <p:nvPr/>
          </p:nvSpPr>
          <p:spPr>
            <a:xfrm>
              <a:off x="1392274" y="1072284"/>
              <a:ext cx="675484" cy="12372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67" name="I I"/>
            <p:cNvSpPr txBox="1"/>
            <p:nvPr/>
          </p:nvSpPr>
          <p:spPr>
            <a:xfrm>
              <a:off x="4326016" y="1157723"/>
              <a:ext cx="675484" cy="123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68" name="I I I"/>
            <p:cNvSpPr txBox="1"/>
            <p:nvPr/>
          </p:nvSpPr>
          <p:spPr>
            <a:xfrm>
              <a:off x="1057665" y="3734138"/>
              <a:ext cx="1028894" cy="123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69" name="I V"/>
            <p:cNvSpPr txBox="1"/>
            <p:nvPr/>
          </p:nvSpPr>
          <p:spPr>
            <a:xfrm>
              <a:off x="4122284" y="3988473"/>
              <a:ext cx="898016" cy="12372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771"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72" name="CoNclusIOn"/>
          <p:cNvSpPr txBox="1"/>
          <p:nvPr/>
        </p:nvSpPr>
        <p:spPr>
          <a:xfrm>
            <a:off x="9808199" y="5872524"/>
            <a:ext cx="3578562" cy="1097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CoNclusIOn</a:t>
            </a:r>
          </a:p>
        </p:txBody>
      </p:sp>
      <p:sp>
        <p:nvSpPr>
          <p:cNvPr id="277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76" name="“La meta suprema de la ‘comunidad de fe’ consiste en presentarlos ante Dios completamente maduros  (Col 1:28),” Preámbulo Manual de la Iglesia del Nazareno.…"/>
          <p:cNvSpPr txBox="1"/>
          <p:nvPr/>
        </p:nvSpPr>
        <p:spPr>
          <a:xfrm>
            <a:off x="7242450" y="8854085"/>
            <a:ext cx="15855257" cy="3051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25000"/>
              <a:defRPr sz="2800" b="1" spc="84">
                <a:solidFill>
                  <a:schemeClr val="accent4"/>
                </a:solidFill>
              </a:defRPr>
            </a:pPr>
            <a:r>
              <a:rPr sz="4400" b="1" spc="156" dirty="0">
                <a:solidFill>
                  <a:srgbClr val="FFFFFF"/>
                </a:solidFill>
              </a:rPr>
              <a:t>« Le but </a:t>
            </a:r>
            <a:r>
              <a:rPr sz="4400" b="1" spc="156" dirty="0" err="1">
                <a:solidFill>
                  <a:srgbClr val="FFFFFF"/>
                </a:solidFill>
              </a:rPr>
              <a:t>ultime</a:t>
            </a:r>
            <a:r>
              <a:rPr sz="4400" b="1" spc="156" dirty="0">
                <a:solidFill>
                  <a:srgbClr val="FFFFFF"/>
                </a:solidFill>
              </a:rPr>
              <a:t> de la « </a:t>
            </a:r>
            <a:r>
              <a:rPr sz="4400" b="1" spc="156" dirty="0" err="1">
                <a:solidFill>
                  <a:srgbClr val="FFFFFF"/>
                </a:solidFill>
              </a:rPr>
              <a:t>communauté</a:t>
            </a:r>
            <a:r>
              <a:rPr sz="4400" b="1" spc="156" dirty="0">
                <a:solidFill>
                  <a:srgbClr val="FFFFFF"/>
                </a:solidFill>
              </a:rPr>
              <a:t> de </a:t>
            </a:r>
            <a:r>
              <a:rPr sz="4400" b="1" spc="156" dirty="0" err="1">
                <a:solidFill>
                  <a:srgbClr val="FFFFFF"/>
                </a:solidFill>
              </a:rPr>
              <a:t>foi</a:t>
            </a:r>
            <a:r>
              <a:rPr sz="4400" b="1" spc="156" dirty="0">
                <a:solidFill>
                  <a:srgbClr val="FFFFFF"/>
                </a:solidFill>
              </a:rPr>
              <a:t> » </a:t>
            </a:r>
            <a:r>
              <a:rPr sz="4400" b="1" spc="156" dirty="0" err="1">
                <a:solidFill>
                  <a:srgbClr val="FFFFFF"/>
                </a:solidFill>
              </a:rPr>
              <a:t>est</a:t>
            </a:r>
            <a:r>
              <a:rPr sz="4400" b="1" spc="156" dirty="0">
                <a:solidFill>
                  <a:srgbClr val="FFFFFF"/>
                </a:solidFill>
              </a:rPr>
              <a:t> de les </a:t>
            </a:r>
            <a:r>
              <a:rPr sz="4400" b="1" spc="156" dirty="0" err="1">
                <a:solidFill>
                  <a:srgbClr val="FFFFFF"/>
                </a:solidFill>
              </a:rPr>
              <a:t>présenter</a:t>
            </a:r>
            <a:r>
              <a:rPr sz="4400" b="1" spc="156" dirty="0">
                <a:solidFill>
                  <a:srgbClr val="FFFFFF"/>
                </a:solidFill>
              </a:rPr>
              <a:t> </a:t>
            </a:r>
            <a:r>
              <a:rPr sz="4400" b="1" spc="156" dirty="0" err="1">
                <a:solidFill>
                  <a:srgbClr val="FFFFFF"/>
                </a:solidFill>
              </a:rPr>
              <a:t>pleinement</a:t>
            </a:r>
            <a:r>
              <a:rPr sz="4400" b="1" spc="156" dirty="0">
                <a:solidFill>
                  <a:srgbClr val="FFFFFF"/>
                </a:solidFill>
              </a:rPr>
              <a:t> </a:t>
            </a:r>
            <a:r>
              <a:rPr sz="4400" b="1" spc="156" dirty="0" err="1">
                <a:solidFill>
                  <a:srgbClr val="FFFFFF"/>
                </a:solidFill>
              </a:rPr>
              <a:t>mûrs</a:t>
            </a:r>
            <a:r>
              <a:rPr sz="4400" b="1" spc="156" dirty="0">
                <a:solidFill>
                  <a:srgbClr val="FFFFFF"/>
                </a:solidFill>
              </a:rPr>
              <a:t> </a:t>
            </a:r>
            <a:r>
              <a:rPr sz="4400" b="1" spc="156" dirty="0" err="1">
                <a:solidFill>
                  <a:srgbClr val="FFFFFF"/>
                </a:solidFill>
              </a:rPr>
              <a:t>devant</a:t>
            </a:r>
            <a:r>
              <a:rPr sz="4400" b="1" spc="156" dirty="0">
                <a:solidFill>
                  <a:srgbClr val="FFFFFF"/>
                </a:solidFill>
              </a:rPr>
              <a:t> Dieu (Col 1:28) », </a:t>
            </a:r>
            <a:r>
              <a:rPr sz="4400" b="1" spc="156" dirty="0" err="1">
                <a:solidFill>
                  <a:srgbClr val="FFFFFF"/>
                </a:solidFill>
              </a:rPr>
              <a:t>Préambule</a:t>
            </a:r>
            <a:r>
              <a:rPr sz="4400" b="1" spc="156" dirty="0">
                <a:solidFill>
                  <a:srgbClr val="FFFFFF"/>
                </a:solidFill>
              </a:rPr>
              <a:t> du Manuel de </a:t>
            </a:r>
            <a:r>
              <a:rPr sz="4400" b="1" spc="156" dirty="0" err="1">
                <a:solidFill>
                  <a:srgbClr val="FFFFFF"/>
                </a:solidFill>
              </a:rPr>
              <a:t>l'Église</a:t>
            </a:r>
            <a:r>
              <a:rPr sz="4400" b="1" spc="156" dirty="0">
                <a:solidFill>
                  <a:srgbClr val="FFFFFF"/>
                </a:solidFill>
              </a:rPr>
              <a:t> du </a:t>
            </a:r>
            <a:r>
              <a:rPr sz="4400" b="1" spc="156" dirty="0" err="1">
                <a:solidFill>
                  <a:srgbClr val="FFFFFF"/>
                </a:solidFill>
              </a:rPr>
              <a:t>Nazaréen</a:t>
            </a:r>
            <a:r>
              <a:rPr sz="4400" b="1" spc="156" dirty="0">
                <a:solidFill>
                  <a:srgbClr val="FFFFFF"/>
                </a:solidFill>
              </a:rPr>
              <a:t>.</a:t>
            </a:r>
          </a:p>
        </p:txBody>
      </p:sp>
      <p:grpSp>
        <p:nvGrpSpPr>
          <p:cNvPr id="2779" name="Agrupar"/>
          <p:cNvGrpSpPr/>
          <p:nvPr/>
        </p:nvGrpSpPr>
        <p:grpSpPr>
          <a:xfrm>
            <a:off x="6419344" y="7707551"/>
            <a:ext cx="17501466" cy="5946881"/>
            <a:chOff x="0" y="0"/>
            <a:chExt cx="17501465" cy="5946880"/>
          </a:xfrm>
        </p:grpSpPr>
        <p:sp>
          <p:nvSpPr>
            <p:cNvPr id="2777" name="Rectángulo redondeado"/>
            <p:cNvSpPr/>
            <p:nvPr/>
          </p:nvSpPr>
          <p:spPr>
            <a:xfrm rot="16200000">
              <a:off x="6008076" y="-6008076"/>
              <a:ext cx="5485314" cy="1750146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78" name="Rectángulo redondeado"/>
            <p:cNvSpPr/>
            <p:nvPr/>
          </p:nvSpPr>
          <p:spPr>
            <a:xfrm rot="16200000">
              <a:off x="8306917" y="3727803"/>
              <a:ext cx="887632" cy="3550526"/>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 name="expresiones bíblicas de ministerio compartido…">
            <a:extLst>
              <a:ext uri="{FF2B5EF4-FFF2-40B4-BE49-F238E27FC236}">
                <a16:creationId xmlns:a16="http://schemas.microsoft.com/office/drawing/2014/main" id="{D0FAE75E-8253-9946-BE03-B4C4B8252F19}"/>
              </a:ext>
            </a:extLst>
          </p:cNvPr>
          <p:cNvSpPr txBox="1"/>
          <p:nvPr/>
        </p:nvSpPr>
        <p:spPr>
          <a:xfrm>
            <a:off x="2024840" y="1211559"/>
            <a:ext cx="114749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BIBLIQUES DU MINISTÈRE PARTAGÉ</a:t>
            </a:r>
          </a:p>
        </p:txBody>
      </p:sp>
      <p:pic>
        <p:nvPicPr>
          <p:cNvPr id="25" name="Imagen 24">
            <a:extLst>
              <a:ext uri="{FF2B5EF4-FFF2-40B4-BE49-F238E27FC236}">
                <a16:creationId xmlns:a16="http://schemas.microsoft.com/office/drawing/2014/main" id="{4D7A08E5-78BA-194F-8519-56C9E5EA3C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63"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82" name="Agrupar"/>
          <p:cNvGrpSpPr/>
          <p:nvPr/>
        </p:nvGrpSpPr>
        <p:grpSpPr>
          <a:xfrm>
            <a:off x="436012" y="5793100"/>
            <a:ext cx="7056778" cy="7615209"/>
            <a:chOff x="0" y="0"/>
            <a:chExt cx="7056776" cy="7615208"/>
          </a:xfrm>
        </p:grpSpPr>
        <p:pic>
          <p:nvPicPr>
            <p:cNvPr id="1164"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1165"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1166"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1167"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68"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69"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1170"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71"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1172"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1173"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74"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1175"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76"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77"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1178"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1179" name="Imagen" descr="Imagen"/>
            <p:cNvPicPr>
              <a:picLocks noChangeAspect="1"/>
            </p:cNvPicPr>
            <p:nvPr/>
          </p:nvPicPr>
          <p:blipFill>
            <a:blip r:embed="rId10"/>
            <a:stretch>
              <a:fillRect/>
            </a:stretch>
          </p:blipFill>
          <p:spPr>
            <a:xfrm>
              <a:off x="4773127" y="695518"/>
              <a:ext cx="2283650" cy="2711833"/>
            </a:xfrm>
            <a:prstGeom prst="rect">
              <a:avLst/>
            </a:prstGeom>
            <a:ln w="12700" cap="flat">
              <a:noFill/>
              <a:miter lim="400000"/>
            </a:ln>
            <a:effectLst/>
          </p:spPr>
        </p:pic>
        <p:sp>
          <p:nvSpPr>
            <p:cNvPr id="1180" name="9"/>
            <p:cNvSpPr txBox="1"/>
            <p:nvPr/>
          </p:nvSpPr>
          <p:spPr>
            <a:xfrm>
              <a:off x="5653935" y="1524384"/>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sp>
          <p:nvSpPr>
            <p:cNvPr id="1181" name="6"/>
            <p:cNvSpPr txBox="1"/>
            <p:nvPr/>
          </p:nvSpPr>
          <p:spPr>
            <a:xfrm>
              <a:off x="5643365" y="3485680"/>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85" name="Agrupar"/>
          <p:cNvGrpSpPr/>
          <p:nvPr/>
        </p:nvGrpSpPr>
        <p:grpSpPr>
          <a:xfrm>
            <a:off x="7937775" y="7152023"/>
            <a:ext cx="15952293" cy="5420482"/>
            <a:chOff x="0" y="0"/>
            <a:chExt cx="15952291" cy="5420481"/>
          </a:xfrm>
        </p:grpSpPr>
        <p:sp>
          <p:nvSpPr>
            <p:cNvPr id="1183"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84"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86" name="En todas las decisiones, Cristo es la Cabeza.…"/>
          <p:cNvSpPr txBox="1"/>
          <p:nvPr/>
        </p:nvSpPr>
        <p:spPr>
          <a:xfrm>
            <a:off x="8985590" y="8354659"/>
            <a:ext cx="14405365" cy="2444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20000"/>
              </a:lnSpc>
              <a:buSzPct val="50000"/>
              <a:defRPr sz="4300" b="1" spc="129">
                <a:solidFill>
                  <a:schemeClr val="accent4"/>
                </a:solidFill>
              </a:defRPr>
            </a:pPr>
            <a:r>
              <a:rPr sz="6600" b="1" cap="all" spc="119" dirty="0">
                <a:solidFill>
                  <a:schemeClr val="accent2"/>
                </a:solidFill>
                <a:latin typeface="+mn-lt"/>
                <a:ea typeface="+mn-ea"/>
                <a:cs typeface="+mn-cs"/>
              </a:rPr>
              <a:t>Dans </a:t>
            </a:r>
            <a:r>
              <a:rPr sz="6600" b="1" cap="all" spc="119" dirty="0" err="1">
                <a:solidFill>
                  <a:schemeClr val="accent2"/>
                </a:solidFill>
                <a:latin typeface="+mn-lt"/>
                <a:ea typeface="+mn-ea"/>
                <a:cs typeface="+mn-cs"/>
              </a:rPr>
              <a:t>toutes</a:t>
            </a:r>
            <a:r>
              <a:rPr sz="6600" b="1" cap="all" spc="119" dirty="0">
                <a:solidFill>
                  <a:schemeClr val="accent2"/>
                </a:solidFill>
                <a:latin typeface="+mn-lt"/>
                <a:ea typeface="+mn-ea"/>
                <a:cs typeface="+mn-cs"/>
              </a:rPr>
              <a:t> les </a:t>
            </a:r>
            <a:r>
              <a:rPr sz="6600" b="1" cap="all" spc="119" dirty="0" err="1">
                <a:solidFill>
                  <a:schemeClr val="accent2"/>
                </a:solidFill>
                <a:latin typeface="+mn-lt"/>
                <a:ea typeface="+mn-ea"/>
                <a:cs typeface="+mn-cs"/>
              </a:rPr>
              <a:t>décisions</a:t>
            </a:r>
            <a:r>
              <a:rPr sz="6600" b="1" cap="all" spc="119" dirty="0">
                <a:solidFill>
                  <a:schemeClr val="accent2"/>
                </a:solidFill>
                <a:latin typeface="+mn-lt"/>
                <a:ea typeface="+mn-ea"/>
                <a:cs typeface="+mn-cs"/>
              </a:rPr>
              <a:t>, Christ </a:t>
            </a:r>
            <a:r>
              <a:rPr sz="6600" b="1" cap="all" spc="119" dirty="0" err="1">
                <a:solidFill>
                  <a:schemeClr val="accent2"/>
                </a:solidFill>
                <a:latin typeface="+mn-lt"/>
                <a:ea typeface="+mn-ea"/>
                <a:cs typeface="+mn-cs"/>
              </a:rPr>
              <a:t>est</a:t>
            </a:r>
            <a:r>
              <a:rPr sz="6600" b="1" cap="all" spc="119" dirty="0">
                <a:solidFill>
                  <a:schemeClr val="accent2"/>
                </a:solidFill>
                <a:latin typeface="+mn-lt"/>
                <a:ea typeface="+mn-ea"/>
                <a:cs typeface="+mn-cs"/>
              </a:rPr>
              <a:t> la Tête.</a:t>
            </a:r>
          </a:p>
        </p:txBody>
      </p:sp>
      <p:sp>
        <p:nvSpPr>
          <p:cNvPr id="31" name="Caracteríticas de una iglesia ejemplar…">
            <a:extLst>
              <a:ext uri="{FF2B5EF4-FFF2-40B4-BE49-F238E27FC236}">
                <a16:creationId xmlns:a16="http://schemas.microsoft.com/office/drawing/2014/main" id="{095EB4B1-DD02-A14D-974E-339D997F62B7}"/>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33" name="Imagen 32">
            <a:extLst>
              <a:ext uri="{FF2B5EF4-FFF2-40B4-BE49-F238E27FC236}">
                <a16:creationId xmlns:a16="http://schemas.microsoft.com/office/drawing/2014/main" id="{42FB7B3A-9547-C74B-A935-E997845758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91"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94" name="Agrupar"/>
          <p:cNvGrpSpPr/>
          <p:nvPr/>
        </p:nvGrpSpPr>
        <p:grpSpPr>
          <a:xfrm>
            <a:off x="8556445" y="7807194"/>
            <a:ext cx="15682222" cy="5328715"/>
            <a:chOff x="0" y="0"/>
            <a:chExt cx="15682221" cy="5328713"/>
          </a:xfrm>
        </p:grpSpPr>
        <p:sp>
          <p:nvSpPr>
            <p:cNvPr id="1192"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93"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95" name="La iglesia crece, se edifica y multiplica cumpliendo la gran comisión.…"/>
          <p:cNvSpPr txBox="1"/>
          <p:nvPr/>
        </p:nvSpPr>
        <p:spPr>
          <a:xfrm>
            <a:off x="9937500" y="8437010"/>
            <a:ext cx="13136646" cy="3473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500" b="1" spc="104">
                <a:solidFill>
                  <a:schemeClr val="accent4"/>
                </a:solidFill>
              </a:defRPr>
            </a:pPr>
            <a:r>
              <a:rPr sz="5400" b="1" cap="all" spc="119" dirty="0" err="1">
                <a:solidFill>
                  <a:schemeClr val="accent2"/>
                </a:solidFill>
                <a:latin typeface="+mn-lt"/>
                <a:ea typeface="+mn-ea"/>
                <a:cs typeface="+mn-cs"/>
              </a:rPr>
              <a:t>L'église</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grandit</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s'édifie</a:t>
            </a:r>
            <a:r>
              <a:rPr sz="5400" b="1" cap="all" spc="119" dirty="0">
                <a:solidFill>
                  <a:schemeClr val="accent2"/>
                </a:solidFill>
                <a:latin typeface="+mn-lt"/>
                <a:ea typeface="+mn-ea"/>
                <a:cs typeface="+mn-cs"/>
              </a:rPr>
              <a:t> et se </a:t>
            </a:r>
            <a:r>
              <a:rPr sz="5400" b="1" cap="all" spc="119" dirty="0" err="1">
                <a:solidFill>
                  <a:schemeClr val="accent2"/>
                </a:solidFill>
                <a:latin typeface="+mn-lt"/>
                <a:ea typeface="+mn-ea"/>
                <a:cs typeface="+mn-cs"/>
              </a:rPr>
              <a:t>multiplie</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en</a:t>
            </a:r>
            <a:r>
              <a:rPr sz="5400" b="1" cap="all" spc="119" dirty="0">
                <a:solidFill>
                  <a:schemeClr val="accent2"/>
                </a:solidFill>
                <a:latin typeface="+mn-lt"/>
                <a:ea typeface="+mn-ea"/>
                <a:cs typeface="+mn-cs"/>
              </a:rPr>
              <a:t> </a:t>
            </a:r>
            <a:r>
              <a:rPr sz="5400" b="1" cap="all" spc="119" dirty="0" err="1">
                <a:solidFill>
                  <a:schemeClr val="accent2"/>
                </a:solidFill>
                <a:latin typeface="+mn-lt"/>
                <a:ea typeface="+mn-ea"/>
                <a:cs typeface="+mn-cs"/>
              </a:rPr>
              <a:t>accomplissant</a:t>
            </a:r>
            <a:r>
              <a:rPr sz="5400" b="1" cap="all" spc="119" dirty="0">
                <a:solidFill>
                  <a:schemeClr val="accent2"/>
                </a:solidFill>
                <a:latin typeface="+mn-lt"/>
                <a:ea typeface="+mn-ea"/>
                <a:cs typeface="+mn-cs"/>
              </a:rPr>
              <a:t> la </a:t>
            </a:r>
            <a:r>
              <a:rPr sz="5400" b="1" cap="all" spc="119" dirty="0" err="1">
                <a:solidFill>
                  <a:schemeClr val="accent2"/>
                </a:solidFill>
                <a:latin typeface="+mn-lt"/>
                <a:ea typeface="+mn-ea"/>
                <a:cs typeface="+mn-cs"/>
              </a:rPr>
              <a:t>grande</a:t>
            </a:r>
            <a:r>
              <a:rPr sz="5400" b="1" cap="all" spc="119" dirty="0">
                <a:solidFill>
                  <a:schemeClr val="accent2"/>
                </a:solidFill>
                <a:latin typeface="+mn-lt"/>
                <a:ea typeface="+mn-ea"/>
                <a:cs typeface="+mn-cs"/>
              </a:rPr>
              <a:t> mission.</a:t>
            </a:r>
          </a:p>
        </p:txBody>
      </p:sp>
      <p:grpSp>
        <p:nvGrpSpPr>
          <p:cNvPr id="1216" name="Agrupar"/>
          <p:cNvGrpSpPr/>
          <p:nvPr/>
        </p:nvGrpSpPr>
        <p:grpSpPr>
          <a:xfrm>
            <a:off x="76200" y="3879953"/>
            <a:ext cx="9420052" cy="8876702"/>
            <a:chOff x="0" y="0"/>
            <a:chExt cx="9420051" cy="8876701"/>
          </a:xfrm>
        </p:grpSpPr>
        <p:pic>
          <p:nvPicPr>
            <p:cNvPr id="1196" name="Imagen" descr="Imagen"/>
            <p:cNvPicPr>
              <a:picLocks noChangeAspect="1"/>
            </p:cNvPicPr>
            <p:nvPr/>
          </p:nvPicPr>
          <p:blipFill>
            <a:blip r:embed="rId2"/>
            <a:stretch>
              <a:fillRect/>
            </a:stretch>
          </p:blipFill>
          <p:spPr>
            <a:xfrm>
              <a:off x="1248678" y="1992949"/>
              <a:ext cx="2247968" cy="2640469"/>
            </a:xfrm>
            <a:prstGeom prst="rect">
              <a:avLst/>
            </a:prstGeom>
            <a:ln w="12700" cap="flat">
              <a:noFill/>
              <a:miter lim="400000"/>
            </a:ln>
            <a:effectLst/>
          </p:spPr>
        </p:pic>
        <p:pic>
          <p:nvPicPr>
            <p:cNvPr id="1197" name="Imagen" descr="Imagen"/>
            <p:cNvPicPr>
              <a:picLocks noChangeAspect="1"/>
            </p:cNvPicPr>
            <p:nvPr/>
          </p:nvPicPr>
          <p:blipFill>
            <a:blip r:embed="rId3"/>
            <a:stretch>
              <a:fillRect/>
            </a:stretch>
          </p:blipFill>
          <p:spPr>
            <a:xfrm>
              <a:off x="2888084" y="6557370"/>
              <a:ext cx="3710930" cy="2319332"/>
            </a:xfrm>
            <a:prstGeom prst="rect">
              <a:avLst/>
            </a:prstGeom>
            <a:ln w="12700" cap="flat">
              <a:noFill/>
              <a:miter lim="400000"/>
            </a:ln>
            <a:effectLst/>
          </p:spPr>
        </p:pic>
        <p:pic>
          <p:nvPicPr>
            <p:cNvPr id="1198" name="Imagen" descr="Imagen"/>
            <p:cNvPicPr>
              <a:picLocks noChangeAspect="1"/>
            </p:cNvPicPr>
            <p:nvPr/>
          </p:nvPicPr>
          <p:blipFill>
            <a:blip r:embed="rId4"/>
            <a:stretch>
              <a:fillRect/>
            </a:stretch>
          </p:blipFill>
          <p:spPr>
            <a:xfrm>
              <a:off x="1233654" y="5893098"/>
              <a:ext cx="2247968" cy="2961608"/>
            </a:xfrm>
            <a:prstGeom prst="rect">
              <a:avLst/>
            </a:prstGeom>
            <a:ln w="12700" cap="flat">
              <a:noFill/>
              <a:miter lim="400000"/>
            </a:ln>
            <a:effectLst/>
          </p:spPr>
        </p:pic>
        <p:sp>
          <p:nvSpPr>
            <p:cNvPr id="1199" name="1"/>
            <p:cNvSpPr txBox="1"/>
            <p:nvPr/>
          </p:nvSpPr>
          <p:spPr>
            <a:xfrm>
              <a:off x="1928654" y="7521206"/>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200" name="2"/>
            <p:cNvSpPr txBox="1"/>
            <p:nvPr/>
          </p:nvSpPr>
          <p:spPr>
            <a:xfrm>
              <a:off x="4281234" y="7543201"/>
              <a:ext cx="924630"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201" name="Imagen" descr="Imagen"/>
            <p:cNvPicPr>
              <a:picLocks noChangeAspect="1"/>
            </p:cNvPicPr>
            <p:nvPr/>
          </p:nvPicPr>
          <p:blipFill>
            <a:blip r:embed="rId5"/>
            <a:stretch>
              <a:fillRect/>
            </a:stretch>
          </p:blipFill>
          <p:spPr>
            <a:xfrm>
              <a:off x="6006782" y="5893098"/>
              <a:ext cx="2247968" cy="2961608"/>
            </a:xfrm>
            <a:prstGeom prst="rect">
              <a:avLst/>
            </a:prstGeom>
            <a:ln w="12700" cap="flat">
              <a:noFill/>
              <a:miter lim="400000"/>
            </a:ln>
            <a:effectLst/>
          </p:spPr>
        </p:pic>
        <p:sp>
          <p:nvSpPr>
            <p:cNvPr id="1202" name="3"/>
            <p:cNvSpPr txBox="1"/>
            <p:nvPr/>
          </p:nvSpPr>
          <p:spPr>
            <a:xfrm>
              <a:off x="6844289" y="7454301"/>
              <a:ext cx="924630"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203" name="Imagen" descr="Imagen"/>
            <p:cNvPicPr>
              <a:picLocks noChangeAspect="1"/>
            </p:cNvPicPr>
            <p:nvPr/>
          </p:nvPicPr>
          <p:blipFill>
            <a:blip r:embed="rId6"/>
            <a:stretch>
              <a:fillRect/>
            </a:stretch>
          </p:blipFill>
          <p:spPr>
            <a:xfrm>
              <a:off x="1271754" y="4055893"/>
              <a:ext cx="2247968" cy="2462059"/>
            </a:xfrm>
            <a:prstGeom prst="rect">
              <a:avLst/>
            </a:prstGeom>
            <a:ln w="12700" cap="flat">
              <a:noFill/>
              <a:miter lim="400000"/>
            </a:ln>
            <a:effectLst/>
          </p:spPr>
        </p:pic>
        <p:pic>
          <p:nvPicPr>
            <p:cNvPr id="1204" name="Imagen" descr="Imagen"/>
            <p:cNvPicPr>
              <a:picLocks noChangeAspect="1"/>
            </p:cNvPicPr>
            <p:nvPr/>
          </p:nvPicPr>
          <p:blipFill>
            <a:blip r:embed="rId7"/>
            <a:stretch>
              <a:fillRect/>
            </a:stretch>
          </p:blipFill>
          <p:spPr>
            <a:xfrm>
              <a:off x="2902500" y="3413616"/>
              <a:ext cx="3710930" cy="3746613"/>
            </a:xfrm>
            <a:prstGeom prst="rect">
              <a:avLst/>
            </a:prstGeom>
            <a:ln w="12700" cap="flat">
              <a:noFill/>
              <a:miter lim="400000"/>
            </a:ln>
            <a:effectLst/>
          </p:spPr>
        </p:pic>
        <p:sp>
          <p:nvSpPr>
            <p:cNvPr id="1205" name="5"/>
            <p:cNvSpPr txBox="1"/>
            <p:nvPr/>
          </p:nvSpPr>
          <p:spPr>
            <a:xfrm>
              <a:off x="4295650" y="4707426"/>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206" name="Imagen" descr="Imagen"/>
            <p:cNvPicPr>
              <a:picLocks noChangeAspect="1"/>
            </p:cNvPicPr>
            <p:nvPr/>
          </p:nvPicPr>
          <p:blipFill>
            <a:blip r:embed="rId8"/>
            <a:stretch>
              <a:fillRect/>
            </a:stretch>
          </p:blipFill>
          <p:spPr>
            <a:xfrm>
              <a:off x="6006782" y="4043193"/>
              <a:ext cx="2247968" cy="2462059"/>
            </a:xfrm>
            <a:prstGeom prst="rect">
              <a:avLst/>
            </a:prstGeom>
            <a:ln w="12700" cap="flat">
              <a:noFill/>
              <a:miter lim="400000"/>
            </a:ln>
            <a:effectLst/>
          </p:spPr>
        </p:pic>
        <p:sp>
          <p:nvSpPr>
            <p:cNvPr id="1207" name="7"/>
            <p:cNvSpPr txBox="1"/>
            <p:nvPr/>
          </p:nvSpPr>
          <p:spPr>
            <a:xfrm>
              <a:off x="2157418" y="2893421"/>
              <a:ext cx="924629"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208" name="4"/>
            <p:cNvSpPr txBox="1"/>
            <p:nvPr/>
          </p:nvSpPr>
          <p:spPr>
            <a:xfrm>
              <a:off x="2022323" y="4707426"/>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209" name="Imagen" descr="Imagen"/>
            <p:cNvPicPr>
              <a:picLocks noChangeAspect="1"/>
            </p:cNvPicPr>
            <p:nvPr/>
          </p:nvPicPr>
          <p:blipFill>
            <a:blip r:embed="rId9"/>
            <a:stretch>
              <a:fillRect/>
            </a:stretch>
          </p:blipFill>
          <p:spPr>
            <a:xfrm>
              <a:off x="2865008" y="1297430"/>
              <a:ext cx="3710930" cy="2711834"/>
            </a:xfrm>
            <a:prstGeom prst="rect">
              <a:avLst/>
            </a:prstGeom>
            <a:ln w="12700" cap="flat">
              <a:noFill/>
              <a:miter lim="400000"/>
            </a:ln>
            <a:effectLst/>
          </p:spPr>
        </p:pic>
        <p:sp>
          <p:nvSpPr>
            <p:cNvPr id="1210" name="8"/>
            <p:cNvSpPr txBox="1"/>
            <p:nvPr/>
          </p:nvSpPr>
          <p:spPr>
            <a:xfrm>
              <a:off x="4272574" y="2152333"/>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1211" name="Imagen" descr="Imagen"/>
            <p:cNvPicPr>
              <a:picLocks noChangeAspect="1"/>
            </p:cNvPicPr>
            <p:nvPr/>
          </p:nvPicPr>
          <p:blipFill>
            <a:blip r:embed="rId10"/>
            <a:stretch>
              <a:fillRect/>
            </a:stretch>
          </p:blipFill>
          <p:spPr>
            <a:xfrm>
              <a:off x="5983706" y="1992949"/>
              <a:ext cx="2283650" cy="2711834"/>
            </a:xfrm>
            <a:prstGeom prst="rect">
              <a:avLst/>
            </a:prstGeom>
            <a:ln w="12700" cap="flat">
              <a:noFill/>
              <a:miter lim="400000"/>
            </a:ln>
            <a:effectLst/>
          </p:spPr>
        </p:pic>
        <p:sp>
          <p:nvSpPr>
            <p:cNvPr id="1212" name="9"/>
            <p:cNvSpPr txBox="1"/>
            <p:nvPr/>
          </p:nvSpPr>
          <p:spPr>
            <a:xfrm>
              <a:off x="6864513" y="2821815"/>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pic>
          <p:nvPicPr>
            <p:cNvPr id="1213" name="Imagen" descr="Imagen"/>
            <p:cNvPicPr>
              <a:picLocks noChangeAspect="1"/>
            </p:cNvPicPr>
            <p:nvPr/>
          </p:nvPicPr>
          <p:blipFill>
            <a:blip r:embed="rId11"/>
            <a:stretch>
              <a:fillRect/>
            </a:stretch>
          </p:blipFill>
          <p:spPr>
            <a:xfrm>
              <a:off x="0" y="12700"/>
              <a:ext cx="9420052" cy="3568202"/>
            </a:xfrm>
            <a:prstGeom prst="rect">
              <a:avLst/>
            </a:prstGeom>
            <a:ln w="12700" cap="flat">
              <a:noFill/>
              <a:miter lim="400000"/>
            </a:ln>
            <a:effectLst/>
          </p:spPr>
        </p:pic>
        <p:sp>
          <p:nvSpPr>
            <p:cNvPr id="1214" name="6"/>
            <p:cNvSpPr txBox="1"/>
            <p:nvPr/>
          </p:nvSpPr>
          <p:spPr>
            <a:xfrm>
              <a:off x="6877019" y="4747172"/>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sp>
          <p:nvSpPr>
            <p:cNvPr id="1215" name="10"/>
            <p:cNvSpPr txBox="1"/>
            <p:nvPr/>
          </p:nvSpPr>
          <p:spPr>
            <a:xfrm>
              <a:off x="4295650" y="0"/>
              <a:ext cx="1066813"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10</a:t>
              </a:r>
            </a:p>
          </p:txBody>
        </p:sp>
      </p:grpSp>
      <p:sp>
        <p:nvSpPr>
          <p:cNvPr id="33" name="Caracteríticas de una iglesia ejemplar…">
            <a:extLst>
              <a:ext uri="{FF2B5EF4-FFF2-40B4-BE49-F238E27FC236}">
                <a16:creationId xmlns:a16="http://schemas.microsoft.com/office/drawing/2014/main" id="{518861CD-D434-EC42-A3BD-D137F8CC0F96}"/>
              </a:ext>
            </a:extLst>
          </p:cNvPr>
          <p:cNvSpPr txBox="1"/>
          <p:nvPr/>
        </p:nvSpPr>
        <p:spPr>
          <a:xfrm>
            <a:off x="2361931" y="988763"/>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35" name="Imagen 34">
            <a:extLst>
              <a:ext uri="{FF2B5EF4-FFF2-40B4-BE49-F238E27FC236}">
                <a16:creationId xmlns:a16="http://schemas.microsoft.com/office/drawing/2014/main" id="{A1F2BB65-B7D2-4245-A5C0-C3BDD4A02E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18" name="crowd-of-people-on-the-dancefloor-with-hands-raised-and-disco-lights.jpeg" descr="crowd-of-people-on-the-dancefloor-with-hands-raised-and-disco-lights.jpeg"/>
          <p:cNvPicPr>
            <a:picLocks noGrp="1" noChangeAspect="1"/>
          </p:cNvPicPr>
          <p:nvPr>
            <p:ph type="pic" idx="21"/>
          </p:nvPr>
        </p:nvPicPr>
        <p:blipFill>
          <a:blip r:embed="rId3">
            <a:alphaModFix amt="25000"/>
          </a:blip>
          <a:srcRect t="12500" b="12500"/>
          <a:stretch>
            <a:fillRect/>
          </a:stretch>
        </p:blipFill>
        <p:spPr>
          <a:xfrm>
            <a:off x="0" y="22302"/>
            <a:ext cx="24384000" cy="13716000"/>
          </a:xfrm>
          <a:prstGeom prst="rect">
            <a:avLst/>
          </a:prstGeom>
        </p:spPr>
      </p:pic>
      <p:grpSp>
        <p:nvGrpSpPr>
          <p:cNvPr id="1221" name="Agrupar"/>
          <p:cNvGrpSpPr/>
          <p:nvPr/>
        </p:nvGrpSpPr>
        <p:grpSpPr>
          <a:xfrm>
            <a:off x="11165131" y="8675493"/>
            <a:ext cx="12756844" cy="4334691"/>
            <a:chOff x="0" y="0"/>
            <a:chExt cx="12756843" cy="4334690"/>
          </a:xfrm>
        </p:grpSpPr>
        <p:sp>
          <p:nvSpPr>
            <p:cNvPr id="1219" name="Rectángulo redondeado"/>
            <p:cNvSpPr/>
            <p:nvPr/>
          </p:nvSpPr>
          <p:spPr>
            <a:xfrm rot="16200000">
              <a:off x="4379295" y="-4379296"/>
              <a:ext cx="3998253" cy="1275684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20" name="Rectángulo redondeado"/>
            <p:cNvSpPr/>
            <p:nvPr/>
          </p:nvSpPr>
          <p:spPr>
            <a:xfrm rot="16200000">
              <a:off x="6054923" y="2717201"/>
              <a:ext cx="646997" cy="2587983"/>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22" name="VAMOS A INTERACTUAR…"/>
          <p:cNvSpPr txBox="1"/>
          <p:nvPr/>
        </p:nvSpPr>
        <p:spPr>
          <a:xfrm>
            <a:off x="12353500" y="10041757"/>
            <a:ext cx="1038010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90000"/>
              </a:lnSpc>
              <a:buSzPct val="80000"/>
              <a:defRPr sz="5000" cap="all" spc="0">
                <a:solidFill>
                  <a:srgbClr val="FFFFFF"/>
                </a:solidFill>
                <a:latin typeface="+mn-lt"/>
                <a:ea typeface="+mn-ea"/>
                <a:cs typeface="+mn-cs"/>
                <a:sym typeface="Montserrat ExtraBold"/>
              </a:defRPr>
            </a:pPr>
            <a:r>
              <a:rPr sz="8000" b="1" cap="all" spc="119" dirty="0">
                <a:solidFill>
                  <a:schemeClr val="accent2"/>
                </a:solidFill>
                <a:latin typeface="+mn-lt"/>
                <a:ea typeface="+mn-ea"/>
                <a:cs typeface="+mn-cs"/>
              </a:rPr>
              <a:t>INTERAGISSONS</a:t>
            </a:r>
          </a:p>
        </p:txBody>
      </p:sp>
      <p:sp>
        <p:nvSpPr>
          <p:cNvPr id="1223" name="Rectángulo redondeado"/>
          <p:cNvSpPr/>
          <p:nvPr/>
        </p:nvSpPr>
        <p:spPr>
          <a:xfrm>
            <a:off x="2476689" y="1713784"/>
            <a:ext cx="5183969" cy="10784252"/>
          </a:xfrm>
          <a:prstGeom prst="roundRect">
            <a:avLst>
              <a:gd name="adj" fmla="val 15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pic>
        <p:nvPicPr>
          <p:cNvPr id="1224" name="Imagen" descr="Imagen"/>
          <p:cNvPicPr>
            <a:picLocks noChangeAspect="1"/>
          </p:cNvPicPr>
          <p:nvPr/>
        </p:nvPicPr>
        <p:blipFill>
          <a:blip r:embed="rId4"/>
          <a:stretch>
            <a:fillRect/>
          </a:stretch>
        </p:blipFill>
        <p:spPr>
          <a:xfrm flipH="1">
            <a:off x="-583047" y="996117"/>
            <a:ext cx="11354241" cy="12713002"/>
          </a:xfrm>
          <a:prstGeom prst="rect">
            <a:avLst/>
          </a:prstGeom>
          <a:ln w="12700">
            <a:miter lim="400000"/>
          </a:ln>
        </p:spPr>
      </p:pic>
      <p:pic>
        <p:nvPicPr>
          <p:cNvPr id="1227" name="Escuela de Liderazgo (1).png" descr="Escuela de Liderazgo (1).png"/>
          <p:cNvPicPr>
            <a:picLocks noChangeAspect="1"/>
          </p:cNvPicPr>
          <p:nvPr/>
        </p:nvPicPr>
        <p:blipFill>
          <a:blip r:embed="rId5"/>
          <a:srcRect r="16193" b="10046"/>
          <a:stretch>
            <a:fillRect/>
          </a:stretch>
        </p:blipFill>
        <p:spPr>
          <a:xfrm>
            <a:off x="-380954" y="1625600"/>
            <a:ext cx="9103433" cy="9771099"/>
          </a:xfrm>
          <a:prstGeom prst="rect">
            <a:avLst/>
          </a:prstGeom>
          <a:ln w="12700">
            <a:miter lim="400000"/>
          </a:ln>
        </p:spPr>
      </p:pic>
      <p:pic>
        <p:nvPicPr>
          <p:cNvPr id="15" name="Imagen 14">
            <a:extLst>
              <a:ext uri="{FF2B5EF4-FFF2-40B4-BE49-F238E27FC236}">
                <a16:creationId xmlns:a16="http://schemas.microsoft.com/office/drawing/2014/main" id="{C079AEAE-3BFB-0D4B-9F8C-61AC405CF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3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34" name="Agrupar"/>
          <p:cNvGrpSpPr/>
          <p:nvPr/>
        </p:nvGrpSpPr>
        <p:grpSpPr>
          <a:xfrm>
            <a:off x="8377128" y="7765682"/>
            <a:ext cx="15682223" cy="5328715"/>
            <a:chOff x="0" y="0"/>
            <a:chExt cx="15682221" cy="5328713"/>
          </a:xfrm>
        </p:grpSpPr>
        <p:sp>
          <p:nvSpPr>
            <p:cNvPr id="1232"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33"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35" name="La Iglesia es el cuerpo de Cristo…"/>
          <p:cNvSpPr txBox="1"/>
          <p:nvPr/>
        </p:nvSpPr>
        <p:spPr>
          <a:xfrm>
            <a:off x="10300776" y="8463223"/>
            <a:ext cx="12355207" cy="323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5100" b="1" spc="153">
                <a:solidFill>
                  <a:schemeClr val="accent4"/>
                </a:solidFill>
              </a:defRPr>
            </a:pPr>
            <a:r>
              <a:rPr sz="7200" b="1" cap="all" spc="119" dirty="0" err="1">
                <a:solidFill>
                  <a:schemeClr val="bg1"/>
                </a:solidFill>
                <a:latin typeface="+mn-lt"/>
                <a:ea typeface="+mn-ea"/>
                <a:cs typeface="+mn-cs"/>
              </a:rPr>
              <a:t>L’Église</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est</a:t>
            </a:r>
            <a:r>
              <a:rPr sz="7200" b="1" cap="all" spc="119" dirty="0">
                <a:solidFill>
                  <a:schemeClr val="bg1"/>
                </a:solidFill>
                <a:latin typeface="+mn-lt"/>
                <a:ea typeface="+mn-ea"/>
                <a:cs typeface="+mn-cs"/>
              </a:rPr>
              <a:t> le Corps de Christ </a:t>
            </a:r>
          </a:p>
        </p:txBody>
      </p:sp>
      <p:pic>
        <p:nvPicPr>
          <p:cNvPr id="1236" name="Imagen" descr="Imagen"/>
          <p:cNvPicPr>
            <a:picLocks noChangeAspect="1"/>
          </p:cNvPicPr>
          <p:nvPr/>
        </p:nvPicPr>
        <p:blipFill>
          <a:blip r:embed="rId3">
            <a:alphaModFix amt="50857"/>
          </a:blip>
          <a:stretch>
            <a:fillRect/>
          </a:stretch>
        </p:blipFill>
        <p:spPr>
          <a:xfrm>
            <a:off x="1262144" y="5196302"/>
            <a:ext cx="6463998" cy="6463998"/>
          </a:xfrm>
          <a:prstGeom prst="rect">
            <a:avLst/>
          </a:prstGeom>
          <a:ln w="12700">
            <a:miter lim="400000"/>
          </a:ln>
        </p:spPr>
      </p:pic>
      <p:pic>
        <p:nvPicPr>
          <p:cNvPr id="1237" name="Imagen" descr="Imagen"/>
          <p:cNvPicPr>
            <a:picLocks noChangeAspect="1"/>
          </p:cNvPicPr>
          <p:nvPr/>
        </p:nvPicPr>
        <p:blipFill>
          <a:blip r:embed="rId4"/>
          <a:stretch>
            <a:fillRect/>
          </a:stretch>
        </p:blipFill>
        <p:spPr>
          <a:xfrm>
            <a:off x="1728017" y="5667173"/>
            <a:ext cx="3523171" cy="2707892"/>
          </a:xfrm>
          <a:prstGeom prst="rect">
            <a:avLst/>
          </a:prstGeom>
          <a:ln w="12700">
            <a:miter lim="400000"/>
          </a:ln>
        </p:spPr>
      </p:pic>
      <p:sp>
        <p:nvSpPr>
          <p:cNvPr id="1238"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40" name="expresiones bíblicas de ministerio compartido…"/>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6" name="Imagen 15">
            <a:extLst>
              <a:ext uri="{FF2B5EF4-FFF2-40B4-BE49-F238E27FC236}">
                <a16:creationId xmlns:a16="http://schemas.microsoft.com/office/drawing/2014/main" id="{F9ECCAB5-332A-2F4A-AA4D-8BD0175F0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7" name="El Cuerpo de Cristo…">
            <a:extLst>
              <a:ext uri="{FF2B5EF4-FFF2-40B4-BE49-F238E27FC236}">
                <a16:creationId xmlns:a16="http://schemas.microsoft.com/office/drawing/2014/main" id="{CFDA17B9-7049-5C4F-BA33-430EB78FD50B}"/>
              </a:ext>
            </a:extLst>
          </p:cNvPr>
          <p:cNvSpPr txBox="1"/>
          <p:nvPr/>
        </p:nvSpPr>
        <p:spPr>
          <a:xfrm>
            <a:off x="2471528" y="8911842"/>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44"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47" name="Agrupar"/>
          <p:cNvGrpSpPr/>
          <p:nvPr/>
        </p:nvGrpSpPr>
        <p:grpSpPr>
          <a:xfrm>
            <a:off x="8231552" y="5642910"/>
            <a:ext cx="15682222" cy="7427225"/>
            <a:chOff x="0" y="0"/>
            <a:chExt cx="15682221" cy="5328713"/>
          </a:xfrm>
        </p:grpSpPr>
        <p:sp>
          <p:nvSpPr>
            <p:cNvPr id="1245"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46"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48" name="El cuerpo de Cristo no es una organización es un organismo viviente…"/>
          <p:cNvSpPr txBox="1"/>
          <p:nvPr/>
        </p:nvSpPr>
        <p:spPr>
          <a:xfrm>
            <a:off x="9684083" y="5813839"/>
            <a:ext cx="12777157" cy="6147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500" b="1" spc="104">
                <a:solidFill>
                  <a:schemeClr val="accent4"/>
                </a:solidFill>
              </a:defRPr>
            </a:pPr>
            <a:r>
              <a:rPr sz="7200" b="1" cap="all" spc="119" dirty="0">
                <a:solidFill>
                  <a:schemeClr val="bg1"/>
                </a:solidFill>
                <a:latin typeface="+mn-lt"/>
                <a:ea typeface="+mn-ea"/>
                <a:cs typeface="+mn-cs"/>
              </a:rPr>
              <a:t>Le Corps de Christ </a:t>
            </a:r>
            <a:r>
              <a:rPr sz="7200" b="1" cap="all" spc="119" dirty="0" err="1">
                <a:solidFill>
                  <a:schemeClr val="bg1"/>
                </a:solidFill>
                <a:latin typeface="+mn-lt"/>
                <a:ea typeface="+mn-ea"/>
                <a:cs typeface="+mn-cs"/>
              </a:rPr>
              <a:t>n'est</a:t>
            </a:r>
            <a:r>
              <a:rPr sz="7200" b="1" cap="all" spc="119" dirty="0">
                <a:solidFill>
                  <a:schemeClr val="bg1"/>
                </a:solidFill>
                <a:latin typeface="+mn-lt"/>
                <a:ea typeface="+mn-ea"/>
                <a:cs typeface="+mn-cs"/>
              </a:rPr>
              <a:t> pas </a:t>
            </a:r>
            <a:r>
              <a:rPr sz="7200" b="1" cap="all" spc="119" dirty="0" err="1">
                <a:solidFill>
                  <a:schemeClr val="bg1"/>
                </a:solidFill>
                <a:latin typeface="+mn-lt"/>
                <a:ea typeface="+mn-ea"/>
                <a:cs typeface="+mn-cs"/>
              </a:rPr>
              <a:t>une</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organisation</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c'est</a:t>
            </a:r>
            <a:r>
              <a:rPr sz="7200" b="1" cap="all" spc="119" dirty="0">
                <a:solidFill>
                  <a:schemeClr val="bg1"/>
                </a:solidFill>
                <a:latin typeface="+mn-lt"/>
                <a:ea typeface="+mn-ea"/>
                <a:cs typeface="+mn-cs"/>
              </a:rPr>
              <a:t> un </a:t>
            </a:r>
            <a:r>
              <a:rPr sz="7200" b="1" cap="all" spc="119" dirty="0" err="1">
                <a:solidFill>
                  <a:schemeClr val="bg1"/>
                </a:solidFill>
                <a:latin typeface="+mn-lt"/>
                <a:ea typeface="+mn-ea"/>
                <a:cs typeface="+mn-cs"/>
              </a:rPr>
              <a:t>organisme</a:t>
            </a:r>
            <a:r>
              <a:rPr sz="7200" b="1" cap="all" spc="119" dirty="0">
                <a:solidFill>
                  <a:schemeClr val="bg1"/>
                </a:solidFill>
                <a:latin typeface="+mn-lt"/>
                <a:ea typeface="+mn-ea"/>
                <a:cs typeface="+mn-cs"/>
              </a:rPr>
              <a:t> vivant</a:t>
            </a:r>
          </a:p>
        </p:txBody>
      </p:sp>
      <p:pic>
        <p:nvPicPr>
          <p:cNvPr id="1249" name="Imagen" descr="Imagen"/>
          <p:cNvPicPr>
            <a:picLocks noChangeAspect="1"/>
          </p:cNvPicPr>
          <p:nvPr/>
        </p:nvPicPr>
        <p:blipFill>
          <a:blip r:embed="rId2">
            <a:alphaModFix amt="50857"/>
          </a:blip>
          <a:stretch>
            <a:fillRect/>
          </a:stretch>
        </p:blipFill>
        <p:spPr>
          <a:xfrm>
            <a:off x="1116568" y="5172039"/>
            <a:ext cx="6463998" cy="6463998"/>
          </a:xfrm>
          <a:prstGeom prst="rect">
            <a:avLst/>
          </a:prstGeom>
          <a:ln w="12700">
            <a:miter lim="400000"/>
          </a:ln>
        </p:spPr>
      </p:pic>
      <p:pic>
        <p:nvPicPr>
          <p:cNvPr id="1251" name="Imagen" descr="Imagen"/>
          <p:cNvPicPr>
            <a:picLocks noChangeAspect="1"/>
          </p:cNvPicPr>
          <p:nvPr/>
        </p:nvPicPr>
        <p:blipFill>
          <a:blip r:embed="rId3"/>
          <a:stretch>
            <a:fillRect/>
          </a:stretch>
        </p:blipFill>
        <p:spPr>
          <a:xfrm>
            <a:off x="1582441" y="5642910"/>
            <a:ext cx="3523171" cy="2707892"/>
          </a:xfrm>
          <a:prstGeom prst="rect">
            <a:avLst/>
          </a:prstGeom>
          <a:ln w="12700">
            <a:miter lim="400000"/>
          </a:ln>
        </p:spPr>
      </p:pic>
      <p:sp>
        <p:nvSpPr>
          <p:cNvPr id="1252"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53" name="El Cuerpo de Cristo…"/>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16" name="expresiones bíblicas de ministerio compartido…">
            <a:extLst>
              <a:ext uri="{FF2B5EF4-FFF2-40B4-BE49-F238E27FC236}">
                <a16:creationId xmlns:a16="http://schemas.microsoft.com/office/drawing/2014/main" id="{A48EB9C0-280C-6F48-BFC3-3D4106EFF290}"/>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D3D39A7F-22E8-CA4A-A575-92C33DED0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5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60" name="Agrupar"/>
          <p:cNvGrpSpPr/>
          <p:nvPr/>
        </p:nvGrpSpPr>
        <p:grpSpPr>
          <a:xfrm>
            <a:off x="8546967" y="5885538"/>
            <a:ext cx="15682222" cy="7136071"/>
            <a:chOff x="0" y="0"/>
            <a:chExt cx="15682221" cy="5328713"/>
          </a:xfrm>
        </p:grpSpPr>
        <p:sp>
          <p:nvSpPr>
            <p:cNvPr id="125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5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61" name="Hemos sido “edificados para morada de Dios en el Espíritu” (Efesios 2:22)…"/>
          <p:cNvSpPr txBox="1"/>
          <p:nvPr/>
        </p:nvSpPr>
        <p:spPr>
          <a:xfrm>
            <a:off x="10095841" y="6311772"/>
            <a:ext cx="12584473" cy="5263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30000"/>
              </a:lnSpc>
              <a:buSzPct val="50000"/>
              <a:defRPr sz="3500" b="1" spc="104">
                <a:solidFill>
                  <a:schemeClr val="accent4"/>
                </a:solidFill>
              </a:defRPr>
            </a:pPr>
            <a:r>
              <a:rPr sz="6600" b="1" cap="all" spc="119" dirty="0" err="1">
                <a:solidFill>
                  <a:schemeClr val="bg1"/>
                </a:solidFill>
                <a:latin typeface="+mn-lt"/>
                <a:ea typeface="+mn-ea"/>
                <a:cs typeface="+mn-cs"/>
              </a:rPr>
              <a:t>En</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lui</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vous</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êtes</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aussi</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édifiés</a:t>
            </a:r>
            <a:r>
              <a:rPr sz="6600" b="1" cap="all" spc="119" dirty="0">
                <a:solidFill>
                  <a:schemeClr val="bg1"/>
                </a:solidFill>
                <a:latin typeface="+mn-lt"/>
                <a:ea typeface="+mn-ea"/>
                <a:cs typeface="+mn-cs"/>
              </a:rPr>
              <a:t> pour </a:t>
            </a:r>
            <a:r>
              <a:rPr sz="6600" b="1" cap="all" spc="119" dirty="0" err="1">
                <a:solidFill>
                  <a:schemeClr val="bg1"/>
                </a:solidFill>
                <a:latin typeface="+mn-lt"/>
                <a:ea typeface="+mn-ea"/>
                <a:cs typeface="+mn-cs"/>
              </a:rPr>
              <a:t>être</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une</a:t>
            </a:r>
            <a:r>
              <a:rPr sz="6600" b="1" cap="all" spc="119" dirty="0">
                <a:solidFill>
                  <a:schemeClr val="bg1"/>
                </a:solidFill>
                <a:latin typeface="+mn-lt"/>
                <a:ea typeface="+mn-ea"/>
                <a:cs typeface="+mn-cs"/>
              </a:rPr>
              <a:t> habitation de Dieu </a:t>
            </a:r>
            <a:r>
              <a:rPr sz="6600" b="1" cap="all" spc="119" dirty="0" err="1">
                <a:solidFill>
                  <a:schemeClr val="bg1"/>
                </a:solidFill>
                <a:latin typeface="+mn-lt"/>
                <a:ea typeface="+mn-ea"/>
                <a:cs typeface="+mn-cs"/>
              </a:rPr>
              <a:t>en</a:t>
            </a:r>
            <a:r>
              <a:rPr sz="6600" b="1" cap="all" spc="119" dirty="0">
                <a:solidFill>
                  <a:schemeClr val="bg1"/>
                </a:solidFill>
                <a:latin typeface="+mn-lt"/>
                <a:ea typeface="+mn-ea"/>
                <a:cs typeface="+mn-cs"/>
              </a:rPr>
              <a:t> Esprit. (</a:t>
            </a:r>
            <a:r>
              <a:rPr sz="6600" b="1" cap="all" spc="119" dirty="0" err="1">
                <a:solidFill>
                  <a:schemeClr val="bg1"/>
                </a:solidFill>
                <a:latin typeface="+mn-lt"/>
                <a:ea typeface="+mn-ea"/>
                <a:cs typeface="+mn-cs"/>
              </a:rPr>
              <a:t>Ephésiens</a:t>
            </a:r>
            <a:r>
              <a:rPr sz="6600" b="1" cap="all" spc="119" dirty="0">
                <a:solidFill>
                  <a:schemeClr val="bg1"/>
                </a:solidFill>
                <a:latin typeface="+mn-lt"/>
                <a:ea typeface="+mn-ea"/>
                <a:cs typeface="+mn-cs"/>
              </a:rPr>
              <a:t> 2:22)</a:t>
            </a:r>
          </a:p>
        </p:txBody>
      </p:sp>
      <p:pic>
        <p:nvPicPr>
          <p:cNvPr id="1262" name="Imagen" descr="Imagen"/>
          <p:cNvPicPr>
            <a:picLocks noChangeAspect="1"/>
          </p:cNvPicPr>
          <p:nvPr/>
        </p:nvPicPr>
        <p:blipFill>
          <a:blip r:embed="rId2">
            <a:alphaModFix amt="50857"/>
          </a:blip>
          <a:stretch>
            <a:fillRect/>
          </a:stretch>
        </p:blipFill>
        <p:spPr>
          <a:xfrm>
            <a:off x="1092305" y="5414666"/>
            <a:ext cx="6463998" cy="6463998"/>
          </a:xfrm>
          <a:prstGeom prst="rect">
            <a:avLst/>
          </a:prstGeom>
          <a:ln w="12700">
            <a:miter lim="400000"/>
          </a:ln>
        </p:spPr>
      </p:pic>
      <p:pic>
        <p:nvPicPr>
          <p:cNvPr id="1263" name="Imagen" descr="Imagen"/>
          <p:cNvPicPr>
            <a:picLocks noChangeAspect="1"/>
          </p:cNvPicPr>
          <p:nvPr/>
        </p:nvPicPr>
        <p:blipFill>
          <a:blip r:embed="rId3"/>
          <a:stretch>
            <a:fillRect/>
          </a:stretch>
        </p:blipFill>
        <p:spPr>
          <a:xfrm>
            <a:off x="1558179" y="5885538"/>
            <a:ext cx="3523170" cy="2707891"/>
          </a:xfrm>
          <a:prstGeom prst="rect">
            <a:avLst/>
          </a:prstGeom>
          <a:ln w="12700">
            <a:miter lim="400000"/>
          </a:ln>
        </p:spPr>
      </p:pic>
      <p:sp>
        <p:nvSpPr>
          <p:cNvPr id="1264"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 name="expresiones bíblicas de ministerio compartido…">
            <a:extLst>
              <a:ext uri="{FF2B5EF4-FFF2-40B4-BE49-F238E27FC236}">
                <a16:creationId xmlns:a16="http://schemas.microsoft.com/office/drawing/2014/main" id="{EDCDCC1A-83EC-3E43-9D70-DFC0E824BEA8}"/>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94813617-7FE3-9943-ADC8-D5B772AA7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8" name="El Cuerpo de Cristo…">
            <a:extLst>
              <a:ext uri="{FF2B5EF4-FFF2-40B4-BE49-F238E27FC236}">
                <a16:creationId xmlns:a16="http://schemas.microsoft.com/office/drawing/2014/main" id="{142E1D3F-EE6F-0044-958A-F3C35BA570D6}"/>
              </a:ext>
            </a:extLst>
          </p:cNvPr>
          <p:cNvSpPr txBox="1"/>
          <p:nvPr/>
        </p:nvSpPr>
        <p:spPr>
          <a:xfrm>
            <a:off x="2338871" y="8943294"/>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7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73" name="Agrupar"/>
          <p:cNvGrpSpPr/>
          <p:nvPr/>
        </p:nvGrpSpPr>
        <p:grpSpPr>
          <a:xfrm>
            <a:off x="8377128" y="6203950"/>
            <a:ext cx="15682223" cy="6817659"/>
            <a:chOff x="0" y="0"/>
            <a:chExt cx="15682221" cy="5328713"/>
          </a:xfrm>
        </p:grpSpPr>
        <p:sp>
          <p:nvSpPr>
            <p:cNvPr id="1271"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72"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74" name="Cada individuo es el templo de Dios, y como comunidad formamos el cuerpo de Cristo…"/>
          <p:cNvSpPr txBox="1"/>
          <p:nvPr/>
        </p:nvSpPr>
        <p:spPr>
          <a:xfrm>
            <a:off x="8738261" y="7070994"/>
            <a:ext cx="14959956" cy="4793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30000"/>
              </a:lnSpc>
              <a:buSzPct val="50000"/>
              <a:defRPr sz="3500" b="1" spc="104">
                <a:solidFill>
                  <a:schemeClr val="accent4"/>
                </a:solidFill>
              </a:defRPr>
            </a:pPr>
            <a:r>
              <a:rPr sz="6000" b="1" cap="all" spc="119" dirty="0" err="1">
                <a:solidFill>
                  <a:schemeClr val="bg1"/>
                </a:solidFill>
                <a:latin typeface="+mn-lt"/>
                <a:ea typeface="+mn-ea"/>
                <a:cs typeface="+mn-cs"/>
              </a:rPr>
              <a:t>Chaque</a:t>
            </a:r>
            <a:r>
              <a:rPr sz="6000" b="1" cap="all" spc="119" dirty="0">
                <a:solidFill>
                  <a:schemeClr val="bg1"/>
                </a:solidFill>
                <a:latin typeface="+mn-lt"/>
                <a:ea typeface="+mn-ea"/>
                <a:cs typeface="+mn-cs"/>
              </a:rPr>
              <a:t> </a:t>
            </a:r>
            <a:r>
              <a:rPr sz="6000" b="1" cap="all" spc="119" dirty="0" err="1">
                <a:solidFill>
                  <a:schemeClr val="bg1"/>
                </a:solidFill>
                <a:latin typeface="+mn-lt"/>
                <a:ea typeface="+mn-ea"/>
                <a:cs typeface="+mn-cs"/>
              </a:rPr>
              <a:t>individu</a:t>
            </a:r>
            <a:r>
              <a:rPr sz="6000" b="1" cap="all" spc="119" dirty="0">
                <a:solidFill>
                  <a:schemeClr val="bg1"/>
                </a:solidFill>
                <a:latin typeface="+mn-lt"/>
                <a:ea typeface="+mn-ea"/>
                <a:cs typeface="+mn-cs"/>
              </a:rPr>
              <a:t> </a:t>
            </a:r>
            <a:r>
              <a:rPr sz="6000" b="1" cap="all" spc="119" dirty="0" err="1">
                <a:solidFill>
                  <a:schemeClr val="bg1"/>
                </a:solidFill>
                <a:latin typeface="+mn-lt"/>
                <a:ea typeface="+mn-ea"/>
                <a:cs typeface="+mn-cs"/>
              </a:rPr>
              <a:t>est</a:t>
            </a:r>
            <a:r>
              <a:rPr sz="6000" b="1" cap="all" spc="119" dirty="0">
                <a:solidFill>
                  <a:schemeClr val="bg1"/>
                </a:solidFill>
                <a:latin typeface="+mn-lt"/>
                <a:ea typeface="+mn-ea"/>
                <a:cs typeface="+mn-cs"/>
              </a:rPr>
              <a:t> le temple de Dieu, et </a:t>
            </a:r>
            <a:r>
              <a:rPr sz="6000" b="1" cap="all" spc="119" dirty="0" err="1">
                <a:solidFill>
                  <a:schemeClr val="bg1"/>
                </a:solidFill>
                <a:latin typeface="+mn-lt"/>
                <a:ea typeface="+mn-ea"/>
                <a:cs typeface="+mn-cs"/>
              </a:rPr>
              <a:t>en</a:t>
            </a:r>
            <a:r>
              <a:rPr sz="6000" b="1" cap="all" spc="119" dirty="0">
                <a:solidFill>
                  <a:schemeClr val="bg1"/>
                </a:solidFill>
                <a:latin typeface="+mn-lt"/>
                <a:ea typeface="+mn-ea"/>
                <a:cs typeface="+mn-cs"/>
              </a:rPr>
              <a:t> tant que </a:t>
            </a:r>
            <a:r>
              <a:rPr sz="6000" b="1" cap="all" spc="119" dirty="0" err="1">
                <a:solidFill>
                  <a:schemeClr val="bg1"/>
                </a:solidFill>
                <a:latin typeface="+mn-lt"/>
                <a:ea typeface="+mn-ea"/>
                <a:cs typeface="+mn-cs"/>
              </a:rPr>
              <a:t>communauté</a:t>
            </a:r>
            <a:r>
              <a:rPr sz="6000" b="1" cap="all" spc="119" dirty="0">
                <a:solidFill>
                  <a:schemeClr val="bg1"/>
                </a:solidFill>
                <a:latin typeface="+mn-lt"/>
                <a:ea typeface="+mn-ea"/>
                <a:cs typeface="+mn-cs"/>
              </a:rPr>
              <a:t>, nous </a:t>
            </a:r>
            <a:r>
              <a:rPr sz="6000" b="1" cap="all" spc="119" dirty="0" err="1">
                <a:solidFill>
                  <a:schemeClr val="bg1"/>
                </a:solidFill>
                <a:latin typeface="+mn-lt"/>
                <a:ea typeface="+mn-ea"/>
                <a:cs typeface="+mn-cs"/>
              </a:rPr>
              <a:t>formons</a:t>
            </a:r>
            <a:r>
              <a:rPr sz="6000" b="1" cap="all" spc="119" dirty="0">
                <a:solidFill>
                  <a:schemeClr val="bg1"/>
                </a:solidFill>
                <a:latin typeface="+mn-lt"/>
                <a:ea typeface="+mn-ea"/>
                <a:cs typeface="+mn-cs"/>
              </a:rPr>
              <a:t> le corps du Christ</a:t>
            </a:r>
          </a:p>
        </p:txBody>
      </p:sp>
      <p:pic>
        <p:nvPicPr>
          <p:cNvPr id="1275" name="Imagen" descr="Imagen"/>
          <p:cNvPicPr>
            <a:picLocks noChangeAspect="1"/>
          </p:cNvPicPr>
          <p:nvPr/>
        </p:nvPicPr>
        <p:blipFill>
          <a:blip r:embed="rId3">
            <a:alphaModFix amt="50857"/>
          </a:blip>
          <a:stretch>
            <a:fillRect/>
          </a:stretch>
        </p:blipFill>
        <p:spPr>
          <a:xfrm>
            <a:off x="1262144" y="5123514"/>
            <a:ext cx="6463998" cy="6463998"/>
          </a:xfrm>
          <a:prstGeom prst="rect">
            <a:avLst/>
          </a:prstGeom>
          <a:ln w="12700">
            <a:miter lim="400000"/>
          </a:ln>
        </p:spPr>
      </p:pic>
      <p:pic>
        <p:nvPicPr>
          <p:cNvPr id="1276" name="Imagen" descr="Imagen"/>
          <p:cNvPicPr>
            <a:picLocks noChangeAspect="1"/>
          </p:cNvPicPr>
          <p:nvPr/>
        </p:nvPicPr>
        <p:blipFill>
          <a:blip r:embed="rId4"/>
          <a:stretch>
            <a:fillRect/>
          </a:stretch>
        </p:blipFill>
        <p:spPr>
          <a:xfrm>
            <a:off x="1728017" y="5594385"/>
            <a:ext cx="3523171" cy="2707892"/>
          </a:xfrm>
          <a:prstGeom prst="rect">
            <a:avLst/>
          </a:prstGeom>
          <a:ln w="12700">
            <a:miter lim="400000"/>
          </a:ln>
        </p:spPr>
      </p:pic>
      <p:sp>
        <p:nvSpPr>
          <p:cNvPr id="1277"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 name="expresiones bíblicas de ministerio compartido…">
            <a:extLst>
              <a:ext uri="{FF2B5EF4-FFF2-40B4-BE49-F238E27FC236}">
                <a16:creationId xmlns:a16="http://schemas.microsoft.com/office/drawing/2014/main" id="{3C0A5F53-663D-3544-9378-FE68A4EBDCE0}"/>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BC720204-7F33-B649-97F3-E886A4D4E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8" name="El Cuerpo de Cristo…">
            <a:extLst>
              <a:ext uri="{FF2B5EF4-FFF2-40B4-BE49-F238E27FC236}">
                <a16:creationId xmlns:a16="http://schemas.microsoft.com/office/drawing/2014/main" id="{EDCC47D4-0491-CC47-9CEC-46F3FE0559C5}"/>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8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86" name="Agrupar"/>
          <p:cNvGrpSpPr/>
          <p:nvPr/>
        </p:nvGrpSpPr>
        <p:grpSpPr>
          <a:xfrm>
            <a:off x="8377128" y="7717157"/>
            <a:ext cx="15682223" cy="5328715"/>
            <a:chOff x="0" y="0"/>
            <a:chExt cx="15682221" cy="5328713"/>
          </a:xfrm>
        </p:grpSpPr>
        <p:sp>
          <p:nvSpPr>
            <p:cNvPr id="1284"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85"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87" name="La iglesia es la presencia evidente, visible y obvia de Dios…"/>
          <p:cNvSpPr txBox="1"/>
          <p:nvPr/>
        </p:nvSpPr>
        <p:spPr>
          <a:xfrm>
            <a:off x="9568504" y="8689452"/>
            <a:ext cx="13553352" cy="2716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50000"/>
              <a:defRPr sz="3500" b="1" spc="104">
                <a:solidFill>
                  <a:schemeClr val="accent4"/>
                </a:solidFill>
              </a:defRPr>
            </a:pPr>
            <a:r>
              <a:rPr sz="6000" b="1" cap="all" spc="119" dirty="0" err="1">
                <a:solidFill>
                  <a:schemeClr val="bg1"/>
                </a:solidFill>
                <a:latin typeface="+mn-lt"/>
                <a:ea typeface="+mn-ea"/>
                <a:cs typeface="+mn-cs"/>
              </a:rPr>
              <a:t>L'église</a:t>
            </a:r>
            <a:r>
              <a:rPr sz="6000" b="1" cap="all" spc="119" dirty="0">
                <a:solidFill>
                  <a:schemeClr val="bg1"/>
                </a:solidFill>
                <a:latin typeface="+mn-lt"/>
                <a:ea typeface="+mn-ea"/>
                <a:cs typeface="+mn-cs"/>
              </a:rPr>
              <a:t> </a:t>
            </a:r>
            <a:r>
              <a:rPr sz="6000" b="1" cap="all" spc="119" dirty="0" err="1">
                <a:solidFill>
                  <a:schemeClr val="bg1"/>
                </a:solidFill>
                <a:latin typeface="+mn-lt"/>
                <a:ea typeface="+mn-ea"/>
                <a:cs typeface="+mn-cs"/>
              </a:rPr>
              <a:t>est</a:t>
            </a:r>
            <a:r>
              <a:rPr sz="6000" b="1" cap="all" spc="119" dirty="0">
                <a:solidFill>
                  <a:schemeClr val="bg1"/>
                </a:solidFill>
                <a:latin typeface="+mn-lt"/>
                <a:ea typeface="+mn-ea"/>
                <a:cs typeface="+mn-cs"/>
              </a:rPr>
              <a:t> la </a:t>
            </a:r>
            <a:r>
              <a:rPr sz="6000" b="1" cap="all" spc="119" dirty="0" err="1">
                <a:solidFill>
                  <a:schemeClr val="bg1"/>
                </a:solidFill>
                <a:latin typeface="+mn-lt"/>
                <a:ea typeface="+mn-ea"/>
                <a:cs typeface="+mn-cs"/>
              </a:rPr>
              <a:t>présence</a:t>
            </a:r>
            <a:r>
              <a:rPr sz="6000" b="1" cap="all" spc="119" dirty="0">
                <a:solidFill>
                  <a:schemeClr val="bg1"/>
                </a:solidFill>
                <a:latin typeface="+mn-lt"/>
                <a:ea typeface="+mn-ea"/>
                <a:cs typeface="+mn-cs"/>
              </a:rPr>
              <a:t> visible et </a:t>
            </a:r>
            <a:r>
              <a:rPr sz="6000" b="1" cap="all" spc="119" dirty="0" err="1">
                <a:solidFill>
                  <a:schemeClr val="bg1"/>
                </a:solidFill>
                <a:latin typeface="+mn-lt"/>
                <a:ea typeface="+mn-ea"/>
                <a:cs typeface="+mn-cs"/>
              </a:rPr>
              <a:t>évidente</a:t>
            </a:r>
            <a:r>
              <a:rPr sz="6000" b="1" cap="all" spc="119" dirty="0">
                <a:solidFill>
                  <a:schemeClr val="bg1"/>
                </a:solidFill>
                <a:latin typeface="+mn-lt"/>
                <a:ea typeface="+mn-ea"/>
                <a:cs typeface="+mn-cs"/>
              </a:rPr>
              <a:t> de Dieu</a:t>
            </a:r>
          </a:p>
        </p:txBody>
      </p:sp>
      <p:pic>
        <p:nvPicPr>
          <p:cNvPr id="1288" name="Imagen" descr="Imagen"/>
          <p:cNvPicPr>
            <a:picLocks noChangeAspect="1"/>
          </p:cNvPicPr>
          <p:nvPr/>
        </p:nvPicPr>
        <p:blipFill>
          <a:blip r:embed="rId3">
            <a:alphaModFix amt="50857"/>
          </a:blip>
          <a:stretch>
            <a:fillRect/>
          </a:stretch>
        </p:blipFill>
        <p:spPr>
          <a:xfrm>
            <a:off x="1262144" y="5147777"/>
            <a:ext cx="6463998" cy="6463998"/>
          </a:xfrm>
          <a:prstGeom prst="rect">
            <a:avLst/>
          </a:prstGeom>
          <a:ln w="12700">
            <a:miter lim="400000"/>
          </a:ln>
        </p:spPr>
      </p:pic>
      <p:sp>
        <p:nvSpPr>
          <p:cNvPr id="1289"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290" name="Imagen" descr="Imagen"/>
          <p:cNvPicPr>
            <a:picLocks noChangeAspect="1"/>
          </p:cNvPicPr>
          <p:nvPr/>
        </p:nvPicPr>
        <p:blipFill>
          <a:blip r:embed="rId4"/>
          <a:stretch>
            <a:fillRect/>
          </a:stretch>
        </p:blipFill>
        <p:spPr>
          <a:xfrm>
            <a:off x="1728017" y="5618648"/>
            <a:ext cx="3523171" cy="2707892"/>
          </a:xfrm>
          <a:prstGeom prst="rect">
            <a:avLst/>
          </a:prstGeom>
          <a:ln w="12700">
            <a:miter lim="400000"/>
          </a:ln>
        </p:spPr>
      </p:pic>
      <p:sp>
        <p:nvSpPr>
          <p:cNvPr id="1291"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 name="expresiones bíblicas de ministerio compartido…">
            <a:extLst>
              <a:ext uri="{FF2B5EF4-FFF2-40B4-BE49-F238E27FC236}">
                <a16:creationId xmlns:a16="http://schemas.microsoft.com/office/drawing/2014/main" id="{AE6B489C-CFAE-934B-B98C-CB3BC003FC4F}"/>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8" name="Imagen 17">
            <a:extLst>
              <a:ext uri="{FF2B5EF4-FFF2-40B4-BE49-F238E27FC236}">
                <a16:creationId xmlns:a16="http://schemas.microsoft.com/office/drawing/2014/main" id="{9DAFD87E-1AC4-474E-8400-EE372F9E3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9" name="El Cuerpo de Cristo…">
            <a:extLst>
              <a:ext uri="{FF2B5EF4-FFF2-40B4-BE49-F238E27FC236}">
                <a16:creationId xmlns:a16="http://schemas.microsoft.com/office/drawing/2014/main" id="{FF9B734E-270B-3545-9DA2-CFBBA60F75DD}"/>
              </a:ext>
            </a:extLst>
          </p:cNvPr>
          <p:cNvSpPr txBox="1"/>
          <p:nvPr/>
        </p:nvSpPr>
        <p:spPr>
          <a:xfrm>
            <a:off x="2527865" y="8676405"/>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9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00" name="Agrupar"/>
          <p:cNvGrpSpPr/>
          <p:nvPr/>
        </p:nvGrpSpPr>
        <p:grpSpPr>
          <a:xfrm>
            <a:off x="8231552" y="7644369"/>
            <a:ext cx="15682222" cy="5328714"/>
            <a:chOff x="0" y="0"/>
            <a:chExt cx="15682221" cy="5328713"/>
          </a:xfrm>
        </p:grpSpPr>
        <p:sp>
          <p:nvSpPr>
            <p:cNvPr id="129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9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01" name="Cristo es la Cabeza del Cuerpo de Cristo…"/>
          <p:cNvSpPr txBox="1"/>
          <p:nvPr/>
        </p:nvSpPr>
        <p:spPr>
          <a:xfrm>
            <a:off x="9903753" y="8195848"/>
            <a:ext cx="12355206" cy="323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4200" b="1" spc="126">
                <a:solidFill>
                  <a:schemeClr val="accent4"/>
                </a:solidFill>
              </a:defRPr>
            </a:pPr>
            <a:r>
              <a:rPr sz="7200" b="1" cap="all" spc="119" dirty="0">
                <a:solidFill>
                  <a:schemeClr val="bg1"/>
                </a:solidFill>
                <a:latin typeface="+mn-lt"/>
                <a:ea typeface="+mn-ea"/>
                <a:cs typeface="+mn-cs"/>
              </a:rPr>
              <a:t>Christ </a:t>
            </a:r>
            <a:r>
              <a:rPr sz="7200" b="1" cap="all" spc="119" dirty="0" err="1">
                <a:solidFill>
                  <a:schemeClr val="bg1"/>
                </a:solidFill>
                <a:latin typeface="+mn-lt"/>
                <a:ea typeface="+mn-ea"/>
                <a:cs typeface="+mn-cs"/>
              </a:rPr>
              <a:t>est</a:t>
            </a:r>
            <a:r>
              <a:rPr sz="7200" b="1" cap="all" spc="119" dirty="0">
                <a:solidFill>
                  <a:schemeClr val="bg1"/>
                </a:solidFill>
                <a:latin typeface="+mn-lt"/>
                <a:ea typeface="+mn-ea"/>
                <a:cs typeface="+mn-cs"/>
              </a:rPr>
              <a:t> la Tête du Corps de Christ</a:t>
            </a:r>
          </a:p>
        </p:txBody>
      </p:sp>
      <p:pic>
        <p:nvPicPr>
          <p:cNvPr id="1302" name="Imagen" descr="Imagen"/>
          <p:cNvPicPr>
            <a:picLocks noChangeAspect="1"/>
          </p:cNvPicPr>
          <p:nvPr/>
        </p:nvPicPr>
        <p:blipFill>
          <a:blip r:embed="rId2">
            <a:alphaModFix amt="50857"/>
          </a:blip>
          <a:stretch>
            <a:fillRect/>
          </a:stretch>
        </p:blipFill>
        <p:spPr>
          <a:xfrm>
            <a:off x="1116568" y="5074989"/>
            <a:ext cx="6463998" cy="6463997"/>
          </a:xfrm>
          <a:prstGeom prst="rect">
            <a:avLst/>
          </a:prstGeom>
          <a:ln w="12700">
            <a:miter lim="400000"/>
          </a:ln>
        </p:spPr>
      </p:pic>
      <p:pic>
        <p:nvPicPr>
          <p:cNvPr id="1303" name="Imagen" descr="Imagen"/>
          <p:cNvPicPr>
            <a:picLocks noChangeAspect="1"/>
          </p:cNvPicPr>
          <p:nvPr/>
        </p:nvPicPr>
        <p:blipFill>
          <a:blip r:embed="rId3"/>
          <a:stretch>
            <a:fillRect/>
          </a:stretch>
        </p:blipFill>
        <p:spPr>
          <a:xfrm>
            <a:off x="1582441" y="5545860"/>
            <a:ext cx="3523171" cy="2707891"/>
          </a:xfrm>
          <a:prstGeom prst="rect">
            <a:avLst/>
          </a:prstGeom>
          <a:ln w="12700">
            <a:miter lim="400000"/>
          </a:ln>
        </p:spPr>
      </p:pic>
      <p:sp>
        <p:nvSpPr>
          <p:cNvPr id="1304"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 name="expresiones bíblicas de ministerio compartido…">
            <a:extLst>
              <a:ext uri="{FF2B5EF4-FFF2-40B4-BE49-F238E27FC236}">
                <a16:creationId xmlns:a16="http://schemas.microsoft.com/office/drawing/2014/main" id="{2D02D510-B0D5-D641-88FD-9C82E712DBE4}"/>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B7F85C8E-3A3D-E449-87E3-B76206D22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8" name="El Cuerpo de Cristo…">
            <a:extLst>
              <a:ext uri="{FF2B5EF4-FFF2-40B4-BE49-F238E27FC236}">
                <a16:creationId xmlns:a16="http://schemas.microsoft.com/office/drawing/2014/main" id="{13F7A3A8-4842-DC4F-A00B-A24145DCFBA3}"/>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95" name="Imagen" descr="Imagen"/>
          <p:cNvPicPr>
            <a:picLocks noChangeAspect="1"/>
          </p:cNvPicPr>
          <p:nvPr/>
        </p:nvPicPr>
        <p:blipFill>
          <a:blip r:embed="rId3"/>
          <a:stretch>
            <a:fillRect/>
          </a:stretch>
        </p:blipFill>
        <p:spPr>
          <a:xfrm>
            <a:off x="226751" y="4458382"/>
            <a:ext cx="9420052" cy="3568202"/>
          </a:xfrm>
          <a:prstGeom prst="rect">
            <a:avLst/>
          </a:prstGeom>
          <a:ln w="12700">
            <a:miter lim="400000"/>
          </a:ln>
        </p:spPr>
      </p:pic>
      <p:pic>
        <p:nvPicPr>
          <p:cNvPr id="996" name="Imagen" descr="Imagen"/>
          <p:cNvPicPr>
            <a:picLocks noChangeAspect="1"/>
          </p:cNvPicPr>
          <p:nvPr/>
        </p:nvPicPr>
        <p:blipFill>
          <a:blip r:embed="rId4"/>
          <a:stretch>
            <a:fillRect/>
          </a:stretch>
        </p:blipFill>
        <p:spPr>
          <a:xfrm>
            <a:off x="1402226" y="6450260"/>
            <a:ext cx="2247968" cy="2640470"/>
          </a:xfrm>
          <a:prstGeom prst="rect">
            <a:avLst/>
          </a:prstGeom>
          <a:ln w="12700">
            <a:miter lim="400000"/>
          </a:ln>
        </p:spPr>
      </p:pic>
      <p:pic>
        <p:nvPicPr>
          <p:cNvPr id="997" name="Imagen" descr="Imagen"/>
          <p:cNvPicPr>
            <a:picLocks noChangeAspect="1"/>
          </p:cNvPicPr>
          <p:nvPr/>
        </p:nvPicPr>
        <p:blipFill>
          <a:blip r:embed="rId5"/>
          <a:stretch>
            <a:fillRect/>
          </a:stretch>
        </p:blipFill>
        <p:spPr>
          <a:xfrm>
            <a:off x="3106712" y="5718509"/>
            <a:ext cx="3710930" cy="2711834"/>
          </a:xfrm>
          <a:prstGeom prst="rect">
            <a:avLst/>
          </a:prstGeom>
          <a:ln w="12700">
            <a:miter lim="400000"/>
          </a:ln>
        </p:spPr>
      </p:pic>
      <p:pic>
        <p:nvPicPr>
          <p:cNvPr id="998" name="Imagen" descr="Imagen"/>
          <p:cNvPicPr>
            <a:picLocks noChangeAspect="1"/>
          </p:cNvPicPr>
          <p:nvPr/>
        </p:nvPicPr>
        <p:blipFill>
          <a:blip r:embed="rId6"/>
          <a:stretch>
            <a:fillRect/>
          </a:stretch>
        </p:blipFill>
        <p:spPr>
          <a:xfrm>
            <a:off x="6182912" y="6439977"/>
            <a:ext cx="2283650" cy="2711834"/>
          </a:xfrm>
          <a:prstGeom prst="rect">
            <a:avLst/>
          </a:prstGeom>
          <a:ln w="12700">
            <a:miter lim="400000"/>
          </a:ln>
        </p:spPr>
      </p:pic>
      <p:pic>
        <p:nvPicPr>
          <p:cNvPr id="999" name="Imagen" descr="Imagen"/>
          <p:cNvPicPr>
            <a:picLocks noChangeAspect="1"/>
          </p:cNvPicPr>
          <p:nvPr/>
        </p:nvPicPr>
        <p:blipFill>
          <a:blip r:embed="rId7"/>
          <a:stretch>
            <a:fillRect/>
          </a:stretch>
        </p:blipFill>
        <p:spPr>
          <a:xfrm>
            <a:off x="1411454" y="8520046"/>
            <a:ext cx="2247968" cy="2462060"/>
          </a:xfrm>
          <a:prstGeom prst="rect">
            <a:avLst/>
          </a:prstGeom>
          <a:ln w="12700">
            <a:miter lim="400000"/>
          </a:ln>
        </p:spPr>
      </p:pic>
      <p:pic>
        <p:nvPicPr>
          <p:cNvPr id="1000" name="Imagen" descr="Imagen"/>
          <p:cNvPicPr>
            <a:picLocks noChangeAspect="1"/>
          </p:cNvPicPr>
          <p:nvPr/>
        </p:nvPicPr>
        <p:blipFill>
          <a:blip r:embed="rId8"/>
          <a:stretch>
            <a:fillRect/>
          </a:stretch>
        </p:blipFill>
        <p:spPr>
          <a:xfrm>
            <a:off x="3118400" y="7877770"/>
            <a:ext cx="3710930" cy="3746612"/>
          </a:xfrm>
          <a:prstGeom prst="rect">
            <a:avLst/>
          </a:prstGeom>
          <a:ln w="12700">
            <a:miter lim="400000"/>
          </a:ln>
        </p:spPr>
      </p:pic>
      <p:pic>
        <p:nvPicPr>
          <p:cNvPr id="1001" name="Imagen" descr="Imagen"/>
          <p:cNvPicPr>
            <a:picLocks noChangeAspect="1"/>
          </p:cNvPicPr>
          <p:nvPr/>
        </p:nvPicPr>
        <p:blipFill>
          <a:blip r:embed="rId9"/>
          <a:stretch>
            <a:fillRect/>
          </a:stretch>
        </p:blipFill>
        <p:spPr>
          <a:xfrm>
            <a:off x="6209982" y="8520046"/>
            <a:ext cx="2247968" cy="2462060"/>
          </a:xfrm>
          <a:prstGeom prst="rect">
            <a:avLst/>
          </a:prstGeom>
          <a:ln w="12700">
            <a:miter lim="400000"/>
          </a:ln>
        </p:spPr>
      </p:pic>
      <p:pic>
        <p:nvPicPr>
          <p:cNvPr id="1002" name="Imagen" descr="Imagen"/>
          <p:cNvPicPr>
            <a:picLocks noChangeAspect="1"/>
          </p:cNvPicPr>
          <p:nvPr/>
        </p:nvPicPr>
        <p:blipFill>
          <a:blip r:embed="rId10"/>
          <a:stretch>
            <a:fillRect/>
          </a:stretch>
        </p:blipFill>
        <p:spPr>
          <a:xfrm>
            <a:off x="1411454" y="10357251"/>
            <a:ext cx="2247968" cy="2961608"/>
          </a:xfrm>
          <a:prstGeom prst="rect">
            <a:avLst/>
          </a:prstGeom>
          <a:ln w="12700">
            <a:miter lim="400000"/>
          </a:ln>
        </p:spPr>
      </p:pic>
      <p:pic>
        <p:nvPicPr>
          <p:cNvPr id="1003" name="Imagen" descr="Imagen"/>
          <p:cNvPicPr>
            <a:picLocks noChangeAspect="1"/>
          </p:cNvPicPr>
          <p:nvPr/>
        </p:nvPicPr>
        <p:blipFill>
          <a:blip r:embed="rId11"/>
          <a:stretch>
            <a:fillRect/>
          </a:stretch>
        </p:blipFill>
        <p:spPr>
          <a:xfrm>
            <a:off x="3103240" y="11022681"/>
            <a:ext cx="3710931" cy="2319332"/>
          </a:xfrm>
          <a:prstGeom prst="rect">
            <a:avLst/>
          </a:prstGeom>
          <a:ln w="12700">
            <a:miter lim="400000"/>
          </a:ln>
        </p:spPr>
      </p:pic>
      <p:pic>
        <p:nvPicPr>
          <p:cNvPr id="1004" name="Imagen" descr="Imagen"/>
          <p:cNvPicPr>
            <a:picLocks noChangeAspect="1"/>
          </p:cNvPicPr>
          <p:nvPr/>
        </p:nvPicPr>
        <p:blipFill>
          <a:blip r:embed="rId12"/>
          <a:stretch>
            <a:fillRect/>
          </a:stretch>
        </p:blipFill>
        <p:spPr>
          <a:xfrm>
            <a:off x="6222682" y="10357251"/>
            <a:ext cx="2247968" cy="2961608"/>
          </a:xfrm>
          <a:prstGeom prst="rect">
            <a:avLst/>
          </a:prstGeom>
          <a:ln w="12700">
            <a:miter lim="400000"/>
          </a:ln>
        </p:spPr>
      </p:pic>
      <p:sp>
        <p:nvSpPr>
          <p:cNvPr id="1005" name="Modelo del Nuevo Testamento…"/>
          <p:cNvSpPr txBox="1"/>
          <p:nvPr/>
        </p:nvSpPr>
        <p:spPr>
          <a:xfrm>
            <a:off x="10361690" y="8904195"/>
            <a:ext cx="13504975"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defRPr sz="5000" cap="all" spc="0">
                <a:solidFill>
                  <a:schemeClr val="accent4"/>
                </a:solidFill>
                <a:latin typeface="+mn-lt"/>
                <a:ea typeface="+mn-ea"/>
                <a:cs typeface="+mn-cs"/>
                <a:sym typeface="Montserrat ExtraBold"/>
              </a:defRPr>
            </a:pPr>
            <a:r>
              <a:rPr sz="6600" b="1" cap="all" spc="119" dirty="0">
                <a:solidFill>
                  <a:schemeClr val="accent2"/>
                </a:solidFill>
                <a:latin typeface="+mn-lt"/>
                <a:ea typeface="+mn-ea"/>
                <a:cs typeface="+mn-cs"/>
              </a:rPr>
              <a:t>LE MODÈLE DU NOUVEAU TESTAMENT</a:t>
            </a:r>
          </a:p>
        </p:txBody>
      </p:sp>
      <p:sp>
        <p:nvSpPr>
          <p:cNvPr id="1007" name="Caracteríticas de una iglesia ejempla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sp>
        <p:nvSpPr>
          <p:cNvPr id="1008" name="10"/>
          <p:cNvSpPr txBox="1"/>
          <p:nvPr/>
        </p:nvSpPr>
        <p:spPr>
          <a:xfrm>
            <a:off x="1017854" y="13001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11" name="Agrupar"/>
          <p:cNvGrpSpPr/>
          <p:nvPr/>
        </p:nvGrpSpPr>
        <p:grpSpPr>
          <a:xfrm>
            <a:off x="9540990" y="7723447"/>
            <a:ext cx="14575370" cy="4952615"/>
            <a:chOff x="0" y="0"/>
            <a:chExt cx="14575369" cy="4952613"/>
          </a:xfrm>
        </p:grpSpPr>
        <p:sp>
          <p:nvSpPr>
            <p:cNvPr id="1009" name="Rectángulo redondeado"/>
            <p:cNvSpPr/>
            <p:nvPr/>
          </p:nvSpPr>
          <p:spPr>
            <a:xfrm rot="16200000">
              <a:off x="5003577" y="-5003578"/>
              <a:ext cx="4568216" cy="1457537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10" name="Rectángulo redondeado"/>
            <p:cNvSpPr/>
            <p:nvPr/>
          </p:nvSpPr>
          <p:spPr>
            <a:xfrm rot="16200000">
              <a:off x="6918071" y="3104546"/>
              <a:ext cx="739228" cy="2956908"/>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5" name="Imagen 4">
            <a:extLst>
              <a:ext uri="{FF2B5EF4-FFF2-40B4-BE49-F238E27FC236}">
                <a16:creationId xmlns:a16="http://schemas.microsoft.com/office/drawing/2014/main" id="{BA1B4755-4336-5549-BB3D-3962A90E2DE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1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13" name="Agrupar"/>
          <p:cNvGrpSpPr/>
          <p:nvPr/>
        </p:nvGrpSpPr>
        <p:grpSpPr>
          <a:xfrm>
            <a:off x="8328603" y="7765682"/>
            <a:ext cx="15682222" cy="5328715"/>
            <a:chOff x="0" y="0"/>
            <a:chExt cx="15682221" cy="5328713"/>
          </a:xfrm>
        </p:grpSpPr>
        <p:sp>
          <p:nvSpPr>
            <p:cNvPr id="1311"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12"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14" name="Efesios 4:15; Mateo 28:18; Efesios 5:23-24…"/>
          <p:cNvSpPr txBox="1"/>
          <p:nvPr/>
        </p:nvSpPr>
        <p:spPr>
          <a:xfrm>
            <a:off x="9588075" y="8539591"/>
            <a:ext cx="13562427"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4000" b="1" spc="119">
                <a:solidFill>
                  <a:schemeClr val="accent4"/>
                </a:solidFill>
              </a:defRPr>
            </a:pPr>
            <a:r>
              <a:rPr sz="7200" b="1" cap="all" spc="119" dirty="0" err="1">
                <a:solidFill>
                  <a:schemeClr val="bg1"/>
                </a:solidFill>
                <a:latin typeface="+mn-lt"/>
                <a:ea typeface="+mn-ea"/>
                <a:cs typeface="+mn-cs"/>
              </a:rPr>
              <a:t>Ephésiens</a:t>
            </a:r>
            <a:r>
              <a:rPr sz="7200" b="1" cap="all" spc="119" dirty="0">
                <a:solidFill>
                  <a:schemeClr val="bg1"/>
                </a:solidFill>
                <a:latin typeface="+mn-lt"/>
                <a:ea typeface="+mn-ea"/>
                <a:cs typeface="+mn-cs"/>
              </a:rPr>
              <a:t> 4:15; Matthieu 28:18; </a:t>
            </a:r>
            <a:r>
              <a:rPr sz="7200" b="1" cap="all" spc="119" dirty="0" err="1">
                <a:solidFill>
                  <a:schemeClr val="bg1"/>
                </a:solidFill>
                <a:latin typeface="+mn-lt"/>
                <a:ea typeface="+mn-ea"/>
                <a:cs typeface="+mn-cs"/>
              </a:rPr>
              <a:t>Ephésiens</a:t>
            </a:r>
            <a:r>
              <a:rPr sz="7200" b="1" cap="all" spc="119" dirty="0">
                <a:solidFill>
                  <a:schemeClr val="bg1"/>
                </a:solidFill>
                <a:latin typeface="+mn-lt"/>
                <a:ea typeface="+mn-ea"/>
                <a:cs typeface="+mn-cs"/>
              </a:rPr>
              <a:t> 5:23-24</a:t>
            </a:r>
          </a:p>
        </p:txBody>
      </p:sp>
      <p:pic>
        <p:nvPicPr>
          <p:cNvPr id="1315" name="Imagen" descr="Imagen"/>
          <p:cNvPicPr>
            <a:picLocks noChangeAspect="1"/>
          </p:cNvPicPr>
          <p:nvPr/>
        </p:nvPicPr>
        <p:blipFill>
          <a:blip r:embed="rId2">
            <a:alphaModFix amt="50857"/>
          </a:blip>
          <a:stretch>
            <a:fillRect/>
          </a:stretch>
        </p:blipFill>
        <p:spPr>
          <a:xfrm>
            <a:off x="1213618" y="5196302"/>
            <a:ext cx="6463998" cy="6463998"/>
          </a:xfrm>
          <a:prstGeom prst="rect">
            <a:avLst/>
          </a:prstGeom>
          <a:ln w="12700">
            <a:miter lim="400000"/>
          </a:ln>
        </p:spPr>
      </p:pic>
      <p:sp>
        <p:nvSpPr>
          <p:cNvPr id="1316"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317" name="Imagen" descr="Imagen"/>
          <p:cNvPicPr>
            <a:picLocks noChangeAspect="1"/>
          </p:cNvPicPr>
          <p:nvPr/>
        </p:nvPicPr>
        <p:blipFill>
          <a:blip r:embed="rId3"/>
          <a:stretch>
            <a:fillRect/>
          </a:stretch>
        </p:blipFill>
        <p:spPr>
          <a:xfrm>
            <a:off x="1679492" y="5667173"/>
            <a:ext cx="3523171" cy="2707892"/>
          </a:xfrm>
          <a:prstGeom prst="rect">
            <a:avLst/>
          </a:prstGeom>
          <a:ln w="12700">
            <a:miter lim="400000"/>
          </a:ln>
        </p:spPr>
      </p:pic>
      <p:sp>
        <p:nvSpPr>
          <p:cNvPr id="1318"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 name="expresiones bíblicas de ministerio compartido…">
            <a:extLst>
              <a:ext uri="{FF2B5EF4-FFF2-40B4-BE49-F238E27FC236}">
                <a16:creationId xmlns:a16="http://schemas.microsoft.com/office/drawing/2014/main" id="{5CE775AF-CC2D-7544-AA76-AC2F5F60676C}"/>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8" name="Imagen 17">
            <a:extLst>
              <a:ext uri="{FF2B5EF4-FFF2-40B4-BE49-F238E27FC236}">
                <a16:creationId xmlns:a16="http://schemas.microsoft.com/office/drawing/2014/main" id="{B7C45F15-7F38-6540-97D4-32CC8829F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9" name="El Cuerpo de Cristo…">
            <a:extLst>
              <a:ext uri="{FF2B5EF4-FFF2-40B4-BE49-F238E27FC236}">
                <a16:creationId xmlns:a16="http://schemas.microsoft.com/office/drawing/2014/main" id="{7215A10F-7361-1545-83A5-40BED1E034C0}"/>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24"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27" name="Agrupar"/>
          <p:cNvGrpSpPr/>
          <p:nvPr/>
        </p:nvGrpSpPr>
        <p:grpSpPr>
          <a:xfrm>
            <a:off x="8328603" y="6533349"/>
            <a:ext cx="15682222" cy="6463998"/>
            <a:chOff x="0" y="0"/>
            <a:chExt cx="15682221" cy="5328713"/>
          </a:xfrm>
        </p:grpSpPr>
        <p:sp>
          <p:nvSpPr>
            <p:cNvPr id="1325"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26"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28" name="Cristo como cabeza se relaciona, dirige y gobierna a su iglesia…"/>
          <p:cNvSpPr txBox="1"/>
          <p:nvPr/>
        </p:nvSpPr>
        <p:spPr>
          <a:xfrm>
            <a:off x="9484320" y="7093564"/>
            <a:ext cx="13370788"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3500" b="1" spc="104">
                <a:solidFill>
                  <a:schemeClr val="accent4"/>
                </a:solidFill>
              </a:defRPr>
            </a:pPr>
            <a:r>
              <a:rPr sz="7200" b="1" cap="all" spc="119" dirty="0">
                <a:solidFill>
                  <a:schemeClr val="bg1"/>
                </a:solidFill>
                <a:latin typeface="+mn-lt"/>
                <a:ea typeface="+mn-ea"/>
                <a:cs typeface="+mn-cs"/>
              </a:rPr>
              <a:t>Christ </a:t>
            </a:r>
            <a:r>
              <a:rPr sz="7200" b="1" cap="all" spc="119" dirty="0" err="1">
                <a:solidFill>
                  <a:schemeClr val="bg1"/>
                </a:solidFill>
                <a:latin typeface="+mn-lt"/>
                <a:ea typeface="+mn-ea"/>
                <a:cs typeface="+mn-cs"/>
              </a:rPr>
              <a:t>en</a:t>
            </a:r>
            <a:r>
              <a:rPr sz="7200" b="1" cap="all" spc="119" dirty="0">
                <a:solidFill>
                  <a:schemeClr val="bg1"/>
                </a:solidFill>
                <a:latin typeface="+mn-lt"/>
                <a:ea typeface="+mn-ea"/>
                <a:cs typeface="+mn-cs"/>
              </a:rPr>
              <a:t> tant que chef se </a:t>
            </a:r>
            <a:r>
              <a:rPr sz="7200" b="1" cap="all" spc="119" dirty="0" err="1">
                <a:solidFill>
                  <a:schemeClr val="bg1"/>
                </a:solidFill>
                <a:latin typeface="+mn-lt"/>
                <a:ea typeface="+mn-ea"/>
                <a:cs typeface="+mn-cs"/>
              </a:rPr>
              <a:t>rapporte</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à</a:t>
            </a:r>
            <a:r>
              <a:rPr sz="7200" b="1" cap="all" spc="119" dirty="0">
                <a:solidFill>
                  <a:schemeClr val="bg1"/>
                </a:solidFill>
                <a:latin typeface="+mn-lt"/>
                <a:ea typeface="+mn-ea"/>
                <a:cs typeface="+mn-cs"/>
              </a:rPr>
              <a:t>, dirige et </a:t>
            </a:r>
            <a:r>
              <a:rPr sz="7200" b="1" cap="all" spc="119" dirty="0" err="1">
                <a:solidFill>
                  <a:schemeClr val="bg1"/>
                </a:solidFill>
                <a:latin typeface="+mn-lt"/>
                <a:ea typeface="+mn-ea"/>
                <a:cs typeface="+mn-cs"/>
              </a:rPr>
              <a:t>gouverne</a:t>
            </a:r>
            <a:r>
              <a:rPr sz="7200" b="1" cap="all" spc="119" dirty="0">
                <a:solidFill>
                  <a:schemeClr val="bg1"/>
                </a:solidFill>
                <a:latin typeface="+mn-lt"/>
                <a:ea typeface="+mn-ea"/>
                <a:cs typeface="+mn-cs"/>
              </a:rPr>
              <a:t> son </a:t>
            </a:r>
            <a:r>
              <a:rPr sz="7200" b="1" cap="all" spc="119" dirty="0" err="1">
                <a:solidFill>
                  <a:schemeClr val="bg1"/>
                </a:solidFill>
                <a:latin typeface="+mn-lt"/>
                <a:ea typeface="+mn-ea"/>
                <a:cs typeface="+mn-cs"/>
              </a:rPr>
              <a:t>église</a:t>
            </a:r>
            <a:endParaRPr sz="7200" b="1" cap="all" spc="119" dirty="0">
              <a:solidFill>
                <a:schemeClr val="bg1"/>
              </a:solidFill>
              <a:latin typeface="+mn-lt"/>
              <a:ea typeface="+mn-ea"/>
              <a:cs typeface="+mn-cs"/>
            </a:endParaRPr>
          </a:p>
        </p:txBody>
      </p:sp>
      <p:pic>
        <p:nvPicPr>
          <p:cNvPr id="1329" name="Imagen" descr="Imagen"/>
          <p:cNvPicPr>
            <a:picLocks noChangeAspect="1"/>
          </p:cNvPicPr>
          <p:nvPr/>
        </p:nvPicPr>
        <p:blipFill>
          <a:blip r:embed="rId2">
            <a:alphaModFix amt="50857"/>
          </a:blip>
          <a:stretch>
            <a:fillRect/>
          </a:stretch>
        </p:blipFill>
        <p:spPr>
          <a:xfrm>
            <a:off x="1213618" y="5099251"/>
            <a:ext cx="6463998" cy="6463998"/>
          </a:xfrm>
          <a:prstGeom prst="rect">
            <a:avLst/>
          </a:prstGeom>
          <a:ln w="12700">
            <a:miter lim="400000"/>
          </a:ln>
        </p:spPr>
      </p:pic>
      <p:pic>
        <p:nvPicPr>
          <p:cNvPr id="1330" name="Imagen" descr="Imagen"/>
          <p:cNvPicPr>
            <a:picLocks noChangeAspect="1"/>
          </p:cNvPicPr>
          <p:nvPr/>
        </p:nvPicPr>
        <p:blipFill>
          <a:blip r:embed="rId3"/>
          <a:stretch>
            <a:fillRect/>
          </a:stretch>
        </p:blipFill>
        <p:spPr>
          <a:xfrm>
            <a:off x="1679492" y="5570122"/>
            <a:ext cx="3523171" cy="2707892"/>
          </a:xfrm>
          <a:prstGeom prst="rect">
            <a:avLst/>
          </a:prstGeom>
          <a:ln w="12700">
            <a:miter lim="400000"/>
          </a:ln>
        </p:spPr>
      </p:pic>
      <p:sp>
        <p:nvSpPr>
          <p:cNvPr id="1331" name="I"/>
          <p:cNvSpPr txBox="1"/>
          <p:nvPr/>
        </p:nvSpPr>
        <p:spPr>
          <a:xfrm>
            <a:off x="2726923" y="6179687"/>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 name="expresiones bíblicas de ministerio compartido…">
            <a:extLst>
              <a:ext uri="{FF2B5EF4-FFF2-40B4-BE49-F238E27FC236}">
                <a16:creationId xmlns:a16="http://schemas.microsoft.com/office/drawing/2014/main" id="{1D312FEE-AED3-1A41-AFC2-EC3E5804E394}"/>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AABB82E7-2850-5642-8870-2FB0AC172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8" name="El Cuerpo de Cristo…">
            <a:extLst>
              <a:ext uri="{FF2B5EF4-FFF2-40B4-BE49-F238E27FC236}">
                <a16:creationId xmlns:a16="http://schemas.microsoft.com/office/drawing/2014/main" id="{F4D94347-72EB-3B4E-BCF1-AEC58527F6AD}"/>
              </a:ext>
            </a:extLst>
          </p:cNvPr>
          <p:cNvSpPr txBox="1"/>
          <p:nvPr/>
        </p:nvSpPr>
        <p:spPr>
          <a:xfrm>
            <a:off x="2372223" y="8700667"/>
            <a:ext cx="423385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lang="fr-FR" sz="6600" spc="114" dirty="0">
                <a:solidFill>
                  <a:srgbClr val="FFFFFF"/>
                </a:solidFill>
              </a:rPr>
              <a:t>Le Christ est le chef</a:t>
            </a:r>
            <a:endParaRPr sz="6600" spc="114"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40" name="Agrupar"/>
          <p:cNvGrpSpPr/>
          <p:nvPr/>
        </p:nvGrpSpPr>
        <p:grpSpPr>
          <a:xfrm>
            <a:off x="7622035" y="5099250"/>
            <a:ext cx="16337423" cy="7939883"/>
            <a:chOff x="0" y="0"/>
            <a:chExt cx="16337421" cy="5551346"/>
          </a:xfrm>
        </p:grpSpPr>
        <p:sp>
          <p:nvSpPr>
            <p:cNvPr id="1338"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39"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41" name="Consideremos que “el cuerpo es de Cristo… en virtud de quien todo el cuerpo, nutriéndose y uniéndose por las coyunturas y ligamentos, crece con el crecimiento que da Dios” (Colosenses 2:19)…"/>
          <p:cNvSpPr txBox="1"/>
          <p:nvPr/>
        </p:nvSpPr>
        <p:spPr>
          <a:xfrm>
            <a:off x="8477111" y="5941835"/>
            <a:ext cx="14627270" cy="5517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2300" b="1" spc="69">
                <a:solidFill>
                  <a:schemeClr val="accent4"/>
                </a:solidFill>
              </a:defRPr>
            </a:pPr>
            <a:r>
              <a:rPr sz="4800" b="1" cap="all" spc="119" dirty="0">
                <a:solidFill>
                  <a:schemeClr val="bg1"/>
                </a:solidFill>
                <a:latin typeface="+mn-lt"/>
                <a:ea typeface="+mn-ea"/>
                <a:cs typeface="+mn-cs"/>
              </a:rPr>
              <a:t>“sans </a:t>
            </a:r>
            <a:r>
              <a:rPr sz="4800" b="1" cap="all" spc="119" dirty="0" err="1">
                <a:solidFill>
                  <a:schemeClr val="bg1"/>
                </a:solidFill>
                <a:latin typeface="+mn-lt"/>
                <a:ea typeface="+mn-ea"/>
                <a:cs typeface="+mn-cs"/>
              </a:rPr>
              <a:t>s'attacher</a:t>
            </a:r>
            <a:r>
              <a:rPr sz="4800" b="1" cap="all" spc="119" dirty="0">
                <a:solidFill>
                  <a:schemeClr val="bg1"/>
                </a:solidFill>
                <a:latin typeface="+mn-lt"/>
                <a:ea typeface="+mn-ea"/>
                <a:cs typeface="+mn-cs"/>
              </a:rPr>
              <a:t> au chef, </a:t>
            </a:r>
            <a:r>
              <a:rPr sz="4800" b="1" cap="all" spc="119" dirty="0" err="1">
                <a:solidFill>
                  <a:schemeClr val="bg1"/>
                </a:solidFill>
                <a:latin typeface="+mn-lt"/>
                <a:ea typeface="+mn-ea"/>
                <a:cs typeface="+mn-cs"/>
              </a:rPr>
              <a:t>dont</a:t>
            </a:r>
            <a:r>
              <a:rPr sz="4800" b="1" cap="all" spc="119" dirty="0">
                <a:solidFill>
                  <a:schemeClr val="bg1"/>
                </a:solidFill>
                <a:latin typeface="+mn-lt"/>
                <a:ea typeface="+mn-ea"/>
                <a:cs typeface="+mn-cs"/>
              </a:rPr>
              <a:t> tout le corps, </a:t>
            </a:r>
            <a:r>
              <a:rPr sz="4800" b="1" cap="all" spc="119" dirty="0" err="1">
                <a:solidFill>
                  <a:schemeClr val="bg1"/>
                </a:solidFill>
                <a:latin typeface="+mn-lt"/>
                <a:ea typeface="+mn-ea"/>
                <a:cs typeface="+mn-cs"/>
              </a:rPr>
              <a:t>assisté</a:t>
            </a:r>
            <a:r>
              <a:rPr sz="4800" b="1" cap="all" spc="119" dirty="0">
                <a:solidFill>
                  <a:schemeClr val="bg1"/>
                </a:solidFill>
                <a:latin typeface="+mn-lt"/>
                <a:ea typeface="+mn-ea"/>
                <a:cs typeface="+mn-cs"/>
              </a:rPr>
              <a:t> et </a:t>
            </a:r>
            <a:r>
              <a:rPr sz="4800" b="1" cap="all" spc="119" dirty="0" err="1">
                <a:solidFill>
                  <a:schemeClr val="bg1"/>
                </a:solidFill>
                <a:latin typeface="+mn-lt"/>
                <a:ea typeface="+mn-ea"/>
                <a:cs typeface="+mn-cs"/>
              </a:rPr>
              <a:t>solidement</a:t>
            </a:r>
            <a:r>
              <a:rPr sz="4800" b="1" cap="all" spc="119" dirty="0">
                <a:solidFill>
                  <a:schemeClr val="bg1"/>
                </a:solidFill>
                <a:latin typeface="+mn-lt"/>
                <a:ea typeface="+mn-ea"/>
                <a:cs typeface="+mn-cs"/>
              </a:rPr>
              <a:t> </a:t>
            </a:r>
            <a:r>
              <a:rPr sz="4800" b="1" cap="all" spc="119" dirty="0" err="1">
                <a:solidFill>
                  <a:schemeClr val="bg1"/>
                </a:solidFill>
                <a:latin typeface="+mn-lt"/>
                <a:ea typeface="+mn-ea"/>
                <a:cs typeface="+mn-cs"/>
              </a:rPr>
              <a:t>assemblé</a:t>
            </a:r>
            <a:r>
              <a:rPr sz="4800" b="1" cap="all" spc="119" dirty="0">
                <a:solidFill>
                  <a:schemeClr val="bg1"/>
                </a:solidFill>
                <a:latin typeface="+mn-lt"/>
                <a:ea typeface="+mn-ea"/>
                <a:cs typeface="+mn-cs"/>
              </a:rPr>
              <a:t> par des jointures et des liens, tire </a:t>
            </a:r>
            <a:r>
              <a:rPr sz="4800" b="1" cap="all" spc="119" dirty="0" err="1">
                <a:solidFill>
                  <a:schemeClr val="bg1"/>
                </a:solidFill>
                <a:latin typeface="+mn-lt"/>
                <a:ea typeface="+mn-ea"/>
                <a:cs typeface="+mn-cs"/>
              </a:rPr>
              <a:t>l'accroissement</a:t>
            </a:r>
            <a:r>
              <a:rPr sz="4800" b="1" cap="all" spc="119" dirty="0">
                <a:solidFill>
                  <a:schemeClr val="bg1"/>
                </a:solidFill>
                <a:latin typeface="+mn-lt"/>
                <a:ea typeface="+mn-ea"/>
                <a:cs typeface="+mn-cs"/>
              </a:rPr>
              <a:t> que Dieu </a:t>
            </a:r>
            <a:r>
              <a:rPr sz="4800" b="1" cap="all" spc="119" dirty="0" err="1">
                <a:solidFill>
                  <a:schemeClr val="bg1"/>
                </a:solidFill>
                <a:latin typeface="+mn-lt"/>
                <a:ea typeface="+mn-ea"/>
                <a:cs typeface="+mn-cs"/>
              </a:rPr>
              <a:t>donne</a:t>
            </a:r>
            <a:r>
              <a:rPr sz="4800" b="1" cap="all" spc="119" dirty="0">
                <a:solidFill>
                  <a:schemeClr val="bg1"/>
                </a:solidFill>
                <a:latin typeface="+mn-lt"/>
                <a:ea typeface="+mn-ea"/>
                <a:cs typeface="+mn-cs"/>
              </a:rPr>
              <a:t>” (</a:t>
            </a:r>
            <a:r>
              <a:rPr sz="4800" b="1" cap="all" spc="119" dirty="0" err="1">
                <a:solidFill>
                  <a:schemeClr val="bg1"/>
                </a:solidFill>
                <a:latin typeface="+mn-lt"/>
                <a:ea typeface="+mn-ea"/>
                <a:cs typeface="+mn-cs"/>
              </a:rPr>
              <a:t>Colossiens</a:t>
            </a:r>
            <a:r>
              <a:rPr sz="4800" b="1" cap="all" spc="119" dirty="0">
                <a:solidFill>
                  <a:schemeClr val="bg1"/>
                </a:solidFill>
                <a:latin typeface="+mn-lt"/>
                <a:ea typeface="+mn-ea"/>
                <a:cs typeface="+mn-cs"/>
              </a:rPr>
              <a:t> 2:19)</a:t>
            </a:r>
          </a:p>
        </p:txBody>
      </p:sp>
      <p:pic>
        <p:nvPicPr>
          <p:cNvPr id="1342" name="Imagen" descr="Imagen"/>
          <p:cNvPicPr>
            <a:picLocks noChangeAspect="1"/>
          </p:cNvPicPr>
          <p:nvPr/>
        </p:nvPicPr>
        <p:blipFill>
          <a:blip r:embed="rId2">
            <a:alphaModFix amt="50857"/>
          </a:blip>
          <a:stretch>
            <a:fillRect/>
          </a:stretch>
        </p:blipFill>
        <p:spPr>
          <a:xfrm>
            <a:off x="1019517" y="5099251"/>
            <a:ext cx="6463998" cy="6463998"/>
          </a:xfrm>
          <a:prstGeom prst="rect">
            <a:avLst/>
          </a:prstGeom>
          <a:ln w="12700">
            <a:miter lim="400000"/>
          </a:ln>
        </p:spPr>
      </p:pic>
      <p:pic>
        <p:nvPicPr>
          <p:cNvPr id="1344" name="Imagen" descr="Imagen"/>
          <p:cNvPicPr>
            <a:picLocks noChangeAspect="1"/>
          </p:cNvPicPr>
          <p:nvPr/>
        </p:nvPicPr>
        <p:blipFill>
          <a:blip r:embed="rId3"/>
          <a:stretch>
            <a:fillRect/>
          </a:stretch>
        </p:blipFill>
        <p:spPr>
          <a:xfrm>
            <a:off x="1485391" y="5570122"/>
            <a:ext cx="3523170" cy="2707892"/>
          </a:xfrm>
          <a:prstGeom prst="rect">
            <a:avLst/>
          </a:prstGeom>
          <a:ln w="12700">
            <a:miter lim="400000"/>
          </a:ln>
        </p:spPr>
      </p:pic>
      <p:sp>
        <p:nvSpPr>
          <p:cNvPr id="1345" name="I"/>
          <p:cNvSpPr txBox="1"/>
          <p:nvPr/>
        </p:nvSpPr>
        <p:spPr>
          <a:xfrm>
            <a:off x="3284965" y="6203950"/>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 name="expresiones bíblicas de ministerio compartido…">
            <a:extLst>
              <a:ext uri="{FF2B5EF4-FFF2-40B4-BE49-F238E27FC236}">
                <a16:creationId xmlns:a16="http://schemas.microsoft.com/office/drawing/2014/main" id="{3C8079D8-D647-6849-A129-0D6493058DB7}"/>
              </a:ext>
            </a:extLst>
          </p:cNvPr>
          <p:cNvSpPr txBox="1"/>
          <p:nvPr/>
        </p:nvSpPr>
        <p:spPr>
          <a:xfrm>
            <a:off x="2024840" y="1151877"/>
            <a:ext cx="116019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55EFACCF-22C8-E94D-8C0B-F35788C09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
        <p:nvSpPr>
          <p:cNvPr id="18" name="El Cuerpo de Cristo…">
            <a:extLst>
              <a:ext uri="{FF2B5EF4-FFF2-40B4-BE49-F238E27FC236}">
                <a16:creationId xmlns:a16="http://schemas.microsoft.com/office/drawing/2014/main" id="{EA0E1CD9-2504-9240-A452-C4B7C1288F82}"/>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50" name="7"/>
          <p:cNvSpPr txBox="1"/>
          <p:nvPr/>
        </p:nvSpPr>
        <p:spPr>
          <a:xfrm>
            <a:off x="1119056" y="1122302"/>
            <a:ext cx="2013974"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53" name="Agrupar"/>
          <p:cNvGrpSpPr/>
          <p:nvPr/>
        </p:nvGrpSpPr>
        <p:grpSpPr>
          <a:xfrm>
            <a:off x="7622035" y="7512049"/>
            <a:ext cx="16337423" cy="5551348"/>
            <a:chOff x="0" y="0"/>
            <a:chExt cx="16337421" cy="5551346"/>
          </a:xfrm>
        </p:grpSpPr>
        <p:sp>
          <p:nvSpPr>
            <p:cNvPr id="1351"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52"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54" name="La iglesia es un cuerpo (1 Corintios 12:27;  Romanos 12:5; 1 Corintios 12:12)…"/>
          <p:cNvSpPr txBox="1"/>
          <p:nvPr/>
        </p:nvSpPr>
        <p:spPr>
          <a:xfrm>
            <a:off x="8836221" y="8186900"/>
            <a:ext cx="13778451" cy="3701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55625" indent="-555625" algn="ctr">
              <a:buSzPct val="100000"/>
              <a:buAutoNum type="arabicPeriod"/>
              <a:defRPr sz="3000" b="1" spc="90">
                <a:solidFill>
                  <a:schemeClr val="accent4"/>
                </a:solidFill>
              </a:defRPr>
            </a:pPr>
            <a:r>
              <a:rPr lang="es-ES"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L’église</a:t>
            </a:r>
            <a:r>
              <a:rPr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est</a:t>
            </a:r>
            <a:r>
              <a:rPr sz="5400" b="1" cap="all" spc="119" dirty="0">
                <a:solidFill>
                  <a:schemeClr val="bg1"/>
                </a:solidFill>
                <a:latin typeface="+mn-lt"/>
                <a:ea typeface="+mn-ea"/>
                <a:cs typeface="+mn-cs"/>
              </a:rPr>
              <a:t> un corps (1 </a:t>
            </a:r>
            <a:r>
              <a:rPr sz="5400" b="1" cap="all" spc="119" dirty="0" err="1">
                <a:solidFill>
                  <a:schemeClr val="bg1"/>
                </a:solidFill>
                <a:latin typeface="+mn-lt"/>
                <a:ea typeface="+mn-ea"/>
                <a:cs typeface="+mn-cs"/>
              </a:rPr>
              <a:t>Corinthiens</a:t>
            </a:r>
            <a:r>
              <a:rPr sz="5400" b="1" cap="all" spc="119" dirty="0">
                <a:solidFill>
                  <a:schemeClr val="bg1"/>
                </a:solidFill>
                <a:latin typeface="+mn-lt"/>
                <a:ea typeface="+mn-ea"/>
                <a:cs typeface="+mn-cs"/>
              </a:rPr>
              <a:t> 12:27;  Romains 12:5; 1 </a:t>
            </a:r>
            <a:r>
              <a:rPr sz="5400" b="1" cap="all" spc="119" dirty="0" err="1">
                <a:solidFill>
                  <a:schemeClr val="bg1"/>
                </a:solidFill>
                <a:latin typeface="+mn-lt"/>
                <a:ea typeface="+mn-ea"/>
                <a:cs typeface="+mn-cs"/>
              </a:rPr>
              <a:t>Corinthiens</a:t>
            </a:r>
            <a:r>
              <a:rPr sz="5400" b="1" cap="all" spc="119" dirty="0">
                <a:solidFill>
                  <a:schemeClr val="bg1"/>
                </a:solidFill>
                <a:latin typeface="+mn-lt"/>
                <a:ea typeface="+mn-ea"/>
                <a:cs typeface="+mn-cs"/>
              </a:rPr>
              <a:t> 12:12)</a:t>
            </a:r>
          </a:p>
        </p:txBody>
      </p:sp>
      <p:pic>
        <p:nvPicPr>
          <p:cNvPr id="1355" name="Imagen" descr="Imagen"/>
          <p:cNvPicPr>
            <a:picLocks noChangeAspect="1"/>
          </p:cNvPicPr>
          <p:nvPr/>
        </p:nvPicPr>
        <p:blipFill>
          <a:blip r:embed="rId2">
            <a:alphaModFix amt="50857"/>
          </a:blip>
          <a:stretch>
            <a:fillRect/>
          </a:stretch>
        </p:blipFill>
        <p:spPr>
          <a:xfrm>
            <a:off x="1019517" y="5123514"/>
            <a:ext cx="6463998" cy="6463998"/>
          </a:xfrm>
          <a:prstGeom prst="rect">
            <a:avLst/>
          </a:prstGeom>
          <a:ln w="12700">
            <a:miter lim="400000"/>
          </a:ln>
        </p:spPr>
      </p:pic>
      <p:sp>
        <p:nvSpPr>
          <p:cNvPr id="1356"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357" name="Componentes del cuerpo de cristo…"/>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sp>
        <p:nvSpPr>
          <p:cNvPr id="1358" name="Óvalo"/>
          <p:cNvSpPr/>
          <p:nvPr/>
        </p:nvSpPr>
        <p:spPr>
          <a:xfrm>
            <a:off x="10434846" y="549044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59" name="1"/>
          <p:cNvSpPr txBox="1"/>
          <p:nvPr/>
        </p:nvSpPr>
        <p:spPr>
          <a:xfrm>
            <a:off x="10981757" y="5740400"/>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1360" name="Imagen" descr="Imagen"/>
          <p:cNvPicPr>
            <a:picLocks noChangeAspect="1"/>
          </p:cNvPicPr>
          <p:nvPr/>
        </p:nvPicPr>
        <p:blipFill>
          <a:blip r:embed="rId3"/>
          <a:stretch>
            <a:fillRect/>
          </a:stretch>
        </p:blipFill>
        <p:spPr>
          <a:xfrm>
            <a:off x="1485391" y="5594385"/>
            <a:ext cx="3523170" cy="2707892"/>
          </a:xfrm>
          <a:prstGeom prst="rect">
            <a:avLst/>
          </a:prstGeom>
          <a:ln w="12700">
            <a:miter lim="400000"/>
          </a:ln>
        </p:spPr>
      </p:pic>
      <p:sp>
        <p:nvSpPr>
          <p:cNvPr id="1361" name="I"/>
          <p:cNvSpPr txBox="1"/>
          <p:nvPr/>
        </p:nvSpPr>
        <p:spPr>
          <a:xfrm>
            <a:off x="2532822" y="620395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 name="El Cuerpo de Cristo…">
            <a:extLst>
              <a:ext uri="{FF2B5EF4-FFF2-40B4-BE49-F238E27FC236}">
                <a16:creationId xmlns:a16="http://schemas.microsoft.com/office/drawing/2014/main" id="{71F063A2-CEFB-9543-A0DD-68AA2190306E}"/>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pic>
        <p:nvPicPr>
          <p:cNvPr id="20" name="Imagen 19">
            <a:extLst>
              <a:ext uri="{FF2B5EF4-FFF2-40B4-BE49-F238E27FC236}">
                <a16:creationId xmlns:a16="http://schemas.microsoft.com/office/drawing/2014/main" id="{9F1ECD30-AD53-5646-8749-BE2406871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66" name="7"/>
          <p:cNvSpPr txBox="1"/>
          <p:nvPr/>
        </p:nvSpPr>
        <p:spPr>
          <a:xfrm>
            <a:off x="1119056" y="1122302"/>
            <a:ext cx="2013974"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69" name="Agrupar"/>
          <p:cNvGrpSpPr/>
          <p:nvPr/>
        </p:nvGrpSpPr>
        <p:grpSpPr>
          <a:xfrm>
            <a:off x="7719086" y="7609100"/>
            <a:ext cx="16337422" cy="5551348"/>
            <a:chOff x="0" y="0"/>
            <a:chExt cx="16337421" cy="5551346"/>
          </a:xfrm>
        </p:grpSpPr>
        <p:sp>
          <p:nvSpPr>
            <p:cNvPr id="1367"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68"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70" name="Todos los miembros están unidos y sustentados por el Espíritu Santo (1 Co. 12:13; Efesios 2:18; Juan 7:37-39)…"/>
          <p:cNvSpPr txBox="1"/>
          <p:nvPr/>
        </p:nvSpPr>
        <p:spPr>
          <a:xfrm>
            <a:off x="8409763" y="6999612"/>
            <a:ext cx="14956068" cy="4548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55625" indent="-555625" algn="ctr">
              <a:buSzPct val="100000"/>
              <a:buAutoNum type="arabicPeriod" startAt="2"/>
              <a:defRPr sz="3000" b="1" spc="90">
                <a:solidFill>
                  <a:srgbClr val="FFFFFF"/>
                </a:solidFill>
              </a:defRPr>
            </a:pPr>
            <a:endParaRPr sz="5400" b="1" cap="all" spc="119" dirty="0">
              <a:solidFill>
                <a:schemeClr val="bg1"/>
              </a:solidFill>
              <a:latin typeface="+mn-lt"/>
              <a:ea typeface="+mn-ea"/>
              <a:cs typeface="+mn-cs"/>
            </a:endParaRPr>
          </a:p>
          <a:p>
            <a:pPr marL="555625" indent="-555625" algn="ctr">
              <a:buSzPct val="100000"/>
              <a:buAutoNum type="arabicPeriod" startAt="2"/>
              <a:defRPr sz="3000" b="1" spc="90">
                <a:solidFill>
                  <a:schemeClr val="accent4"/>
                </a:solidFill>
              </a:defRPr>
            </a:pPr>
            <a:r>
              <a:rPr lang="es-ES" sz="4800" b="1" cap="all" spc="119" dirty="0">
                <a:solidFill>
                  <a:schemeClr val="bg1"/>
                </a:solidFill>
                <a:latin typeface="+mn-lt"/>
                <a:ea typeface="+mn-ea"/>
                <a:cs typeface="+mn-cs"/>
              </a:rPr>
              <a:t> </a:t>
            </a:r>
            <a:r>
              <a:rPr sz="4800" b="1" cap="all" spc="119" dirty="0" err="1">
                <a:solidFill>
                  <a:schemeClr val="bg1"/>
                </a:solidFill>
                <a:latin typeface="+mn-lt"/>
                <a:ea typeface="+mn-ea"/>
                <a:cs typeface="+mn-cs"/>
              </a:rPr>
              <a:t>Tous</a:t>
            </a:r>
            <a:r>
              <a:rPr sz="4800" b="1" cap="all" spc="119" dirty="0">
                <a:solidFill>
                  <a:schemeClr val="bg1"/>
                </a:solidFill>
                <a:latin typeface="+mn-lt"/>
                <a:ea typeface="+mn-ea"/>
                <a:cs typeface="+mn-cs"/>
              </a:rPr>
              <a:t> les </a:t>
            </a:r>
            <a:r>
              <a:rPr sz="4800" b="1" cap="all" spc="119" dirty="0" err="1">
                <a:solidFill>
                  <a:schemeClr val="bg1"/>
                </a:solidFill>
                <a:latin typeface="+mn-lt"/>
                <a:ea typeface="+mn-ea"/>
                <a:cs typeface="+mn-cs"/>
              </a:rPr>
              <a:t>membres</a:t>
            </a:r>
            <a:r>
              <a:rPr sz="4800" b="1" cap="all" spc="119" dirty="0">
                <a:solidFill>
                  <a:schemeClr val="bg1"/>
                </a:solidFill>
                <a:latin typeface="+mn-lt"/>
                <a:ea typeface="+mn-ea"/>
                <a:cs typeface="+mn-cs"/>
              </a:rPr>
              <a:t> </a:t>
            </a:r>
            <a:r>
              <a:rPr sz="4800" b="1" cap="all" spc="119" dirty="0" err="1">
                <a:solidFill>
                  <a:schemeClr val="bg1"/>
                </a:solidFill>
                <a:latin typeface="+mn-lt"/>
                <a:ea typeface="+mn-ea"/>
                <a:cs typeface="+mn-cs"/>
              </a:rPr>
              <a:t>sont</a:t>
            </a:r>
            <a:r>
              <a:rPr sz="4800" b="1" cap="all" spc="119" dirty="0">
                <a:solidFill>
                  <a:schemeClr val="bg1"/>
                </a:solidFill>
                <a:latin typeface="+mn-lt"/>
                <a:ea typeface="+mn-ea"/>
                <a:cs typeface="+mn-cs"/>
              </a:rPr>
              <a:t> unis et </a:t>
            </a:r>
            <a:r>
              <a:rPr sz="4800" b="1" cap="all" spc="119" dirty="0" err="1">
                <a:solidFill>
                  <a:schemeClr val="bg1"/>
                </a:solidFill>
                <a:latin typeface="+mn-lt"/>
                <a:ea typeface="+mn-ea"/>
                <a:cs typeface="+mn-cs"/>
              </a:rPr>
              <a:t>soutenus</a:t>
            </a:r>
            <a:r>
              <a:rPr sz="4800" b="1" cap="all" spc="119" dirty="0">
                <a:solidFill>
                  <a:schemeClr val="bg1"/>
                </a:solidFill>
                <a:latin typeface="+mn-lt"/>
                <a:ea typeface="+mn-ea"/>
                <a:cs typeface="+mn-cs"/>
              </a:rPr>
              <a:t> par le Saint-Esprit (1 Cor. 12 :13 ; </a:t>
            </a:r>
            <a:r>
              <a:rPr sz="4800" b="1" cap="all" spc="119" dirty="0" err="1">
                <a:solidFill>
                  <a:schemeClr val="bg1"/>
                </a:solidFill>
                <a:latin typeface="+mn-lt"/>
                <a:ea typeface="+mn-ea"/>
                <a:cs typeface="+mn-cs"/>
              </a:rPr>
              <a:t>Éphésiens</a:t>
            </a:r>
            <a:r>
              <a:rPr sz="4800" b="1" cap="all" spc="119" dirty="0">
                <a:solidFill>
                  <a:schemeClr val="bg1"/>
                </a:solidFill>
                <a:latin typeface="+mn-lt"/>
                <a:ea typeface="+mn-ea"/>
                <a:cs typeface="+mn-cs"/>
              </a:rPr>
              <a:t> 2 :18 ; Jean 7 :37-39)</a:t>
            </a:r>
          </a:p>
        </p:txBody>
      </p:sp>
      <p:pic>
        <p:nvPicPr>
          <p:cNvPr id="1371" name="Imagen" descr="Imagen"/>
          <p:cNvPicPr>
            <a:picLocks noChangeAspect="1"/>
          </p:cNvPicPr>
          <p:nvPr/>
        </p:nvPicPr>
        <p:blipFill>
          <a:blip r:embed="rId2">
            <a:alphaModFix amt="50857"/>
          </a:blip>
          <a:stretch>
            <a:fillRect/>
          </a:stretch>
        </p:blipFill>
        <p:spPr>
          <a:xfrm>
            <a:off x="1116568" y="5220565"/>
            <a:ext cx="6463998" cy="6463997"/>
          </a:xfrm>
          <a:prstGeom prst="rect">
            <a:avLst/>
          </a:prstGeom>
          <a:ln w="12700">
            <a:miter lim="400000"/>
          </a:ln>
        </p:spPr>
      </p:pic>
      <p:sp>
        <p:nvSpPr>
          <p:cNvPr id="1372" name="Texto"/>
          <p:cNvSpPr txBox="1"/>
          <p:nvPr/>
        </p:nvSpPr>
        <p:spPr>
          <a:xfrm>
            <a:off x="11256416" y="6764550"/>
            <a:ext cx="694977" cy="381001"/>
          </a:xfrm>
          <a:prstGeom prst="rect">
            <a:avLst/>
          </a:prstGeom>
          <a:ln w="12700">
            <a:miter lim="400000"/>
          </a:ln>
        </p:spPr>
        <p:txBody>
          <a:bodyPr wrap="none" lIns="50800" tIns="50800" rIns="50800" bIns="50800" anchor="ctr">
            <a:spAutoFit/>
          </a:bodyPr>
          <a:lstStyle/>
          <a:p>
            <a:endParaRPr/>
          </a:p>
        </p:txBody>
      </p:sp>
      <p:sp>
        <p:nvSpPr>
          <p:cNvPr id="1373" name="Óvalo"/>
          <p:cNvSpPr/>
          <p:nvPr/>
        </p:nvSpPr>
        <p:spPr>
          <a:xfrm>
            <a:off x="9779754" y="5587496"/>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74" name="2"/>
          <p:cNvSpPr txBox="1"/>
          <p:nvPr/>
        </p:nvSpPr>
        <p:spPr>
          <a:xfrm>
            <a:off x="10313965" y="5864164"/>
            <a:ext cx="714154"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375" name="Imagen" descr="Imagen"/>
          <p:cNvPicPr>
            <a:picLocks noChangeAspect="1"/>
          </p:cNvPicPr>
          <p:nvPr/>
        </p:nvPicPr>
        <p:blipFill>
          <a:blip r:embed="rId3"/>
          <a:stretch>
            <a:fillRect/>
          </a:stretch>
        </p:blipFill>
        <p:spPr>
          <a:xfrm>
            <a:off x="1582441" y="5691436"/>
            <a:ext cx="3523171" cy="2707891"/>
          </a:xfrm>
          <a:prstGeom prst="rect">
            <a:avLst/>
          </a:prstGeom>
          <a:ln w="12700">
            <a:miter lim="400000"/>
          </a:ln>
        </p:spPr>
      </p:pic>
      <p:sp>
        <p:nvSpPr>
          <p:cNvPr id="1376" name="I"/>
          <p:cNvSpPr txBox="1"/>
          <p:nvPr/>
        </p:nvSpPr>
        <p:spPr>
          <a:xfrm>
            <a:off x="2629872" y="6301000"/>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 name="El Cuerpo de Cristo…">
            <a:extLst>
              <a:ext uri="{FF2B5EF4-FFF2-40B4-BE49-F238E27FC236}">
                <a16:creationId xmlns:a16="http://schemas.microsoft.com/office/drawing/2014/main" id="{685FCF61-671C-E646-BBF7-E416BEC928B1}"/>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20" name="Componentes del cuerpo de cristo…">
            <a:extLst>
              <a:ext uri="{FF2B5EF4-FFF2-40B4-BE49-F238E27FC236}">
                <a16:creationId xmlns:a16="http://schemas.microsoft.com/office/drawing/2014/main" id="{49DF602A-987B-3549-9C1E-3DBBD9A220B1}"/>
              </a:ext>
            </a:extLst>
          </p:cNvPr>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pic>
        <p:nvPicPr>
          <p:cNvPr id="21" name="Imagen 20">
            <a:extLst>
              <a:ext uri="{FF2B5EF4-FFF2-40B4-BE49-F238E27FC236}">
                <a16:creationId xmlns:a16="http://schemas.microsoft.com/office/drawing/2014/main" id="{E0109087-CA61-FF45-BD84-3F3D6F1EB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82" name="7"/>
          <p:cNvSpPr txBox="1"/>
          <p:nvPr/>
        </p:nvSpPr>
        <p:spPr>
          <a:xfrm>
            <a:off x="1119056" y="1122302"/>
            <a:ext cx="2013974"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85" name="Agrupar"/>
          <p:cNvGrpSpPr/>
          <p:nvPr/>
        </p:nvGrpSpPr>
        <p:grpSpPr>
          <a:xfrm>
            <a:off x="7694823" y="7512049"/>
            <a:ext cx="16337422" cy="5551348"/>
            <a:chOff x="0" y="0"/>
            <a:chExt cx="16337421" cy="5551346"/>
          </a:xfrm>
        </p:grpSpPr>
        <p:sp>
          <p:nvSpPr>
            <p:cNvPr id="1383"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84"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86" name="No hay acepción de personas, !todos tienen ministerio! (1 Co. 12:13; Ga. 3:28; Col 3:11)…"/>
          <p:cNvSpPr txBox="1"/>
          <p:nvPr/>
        </p:nvSpPr>
        <p:spPr>
          <a:xfrm>
            <a:off x="8763791" y="7962154"/>
            <a:ext cx="14199486" cy="3701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55625" indent="-555625" algn="ctr">
              <a:buSzPct val="100000"/>
              <a:buAutoNum type="arabicPeriod" startAt="3"/>
              <a:defRPr sz="3000" b="1" spc="90">
                <a:solidFill>
                  <a:schemeClr val="accent4"/>
                </a:solidFill>
              </a:defRPr>
            </a:pPr>
            <a:r>
              <a:rPr lang="es-ES" sz="5400" b="1" cap="all" spc="119" dirty="0">
                <a:solidFill>
                  <a:schemeClr val="bg1"/>
                </a:solidFill>
                <a:latin typeface="+mn-lt"/>
                <a:ea typeface="+mn-ea"/>
                <a:cs typeface="+mn-cs"/>
              </a:rPr>
              <a:t> </a:t>
            </a:r>
            <a:r>
              <a:rPr sz="5400" b="1" cap="all" spc="119" dirty="0">
                <a:solidFill>
                  <a:schemeClr val="bg1"/>
                </a:solidFill>
                <a:latin typeface="+mn-lt"/>
                <a:ea typeface="+mn-ea"/>
                <a:cs typeface="+mn-cs"/>
              </a:rPr>
              <a:t>Il </a:t>
            </a:r>
            <a:r>
              <a:rPr sz="5400" b="1" cap="all" spc="119" dirty="0" err="1">
                <a:solidFill>
                  <a:schemeClr val="bg1"/>
                </a:solidFill>
                <a:latin typeface="+mn-lt"/>
                <a:ea typeface="+mn-ea"/>
                <a:cs typeface="+mn-cs"/>
              </a:rPr>
              <a:t>n'y</a:t>
            </a:r>
            <a:r>
              <a:rPr sz="5400" b="1" cap="all" spc="119" dirty="0">
                <a:solidFill>
                  <a:schemeClr val="bg1"/>
                </a:solidFill>
                <a:latin typeface="+mn-lt"/>
                <a:ea typeface="+mn-ea"/>
                <a:cs typeface="+mn-cs"/>
              </a:rPr>
              <a:t> a pas </a:t>
            </a:r>
            <a:r>
              <a:rPr sz="5400" b="1" cap="all" spc="119" dirty="0" err="1">
                <a:solidFill>
                  <a:schemeClr val="bg1"/>
                </a:solidFill>
                <a:latin typeface="+mn-lt"/>
                <a:ea typeface="+mn-ea"/>
                <a:cs typeface="+mn-cs"/>
              </a:rPr>
              <a:t>d’exclusion</a:t>
            </a:r>
            <a:r>
              <a:rPr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chacun</a:t>
            </a:r>
            <a:r>
              <a:rPr sz="5400" b="1" cap="all" spc="119" dirty="0">
                <a:solidFill>
                  <a:schemeClr val="bg1"/>
                </a:solidFill>
                <a:latin typeface="+mn-lt"/>
                <a:ea typeface="+mn-ea"/>
                <a:cs typeface="+mn-cs"/>
              </a:rPr>
              <a:t> a un </a:t>
            </a:r>
            <a:r>
              <a:rPr sz="5400" b="1" cap="all" spc="119" dirty="0" err="1">
                <a:solidFill>
                  <a:schemeClr val="bg1"/>
                </a:solidFill>
                <a:latin typeface="+mn-lt"/>
                <a:ea typeface="+mn-ea"/>
                <a:cs typeface="+mn-cs"/>
              </a:rPr>
              <a:t>ministère</a:t>
            </a:r>
            <a:r>
              <a:rPr sz="5400" b="1" cap="all" spc="119" dirty="0">
                <a:solidFill>
                  <a:schemeClr val="bg1"/>
                </a:solidFill>
                <a:latin typeface="+mn-lt"/>
                <a:ea typeface="+mn-ea"/>
                <a:cs typeface="+mn-cs"/>
              </a:rPr>
              <a:t> ! (1 Cor. 12:13 ; Ga. 3:28 ; Col. 3:11)</a:t>
            </a:r>
          </a:p>
        </p:txBody>
      </p:sp>
      <p:pic>
        <p:nvPicPr>
          <p:cNvPr id="1387" name="Imagen" descr="Imagen"/>
          <p:cNvPicPr>
            <a:picLocks noChangeAspect="1"/>
          </p:cNvPicPr>
          <p:nvPr/>
        </p:nvPicPr>
        <p:blipFill>
          <a:blip r:embed="rId2">
            <a:alphaModFix amt="50857"/>
          </a:blip>
          <a:stretch>
            <a:fillRect/>
          </a:stretch>
        </p:blipFill>
        <p:spPr>
          <a:xfrm>
            <a:off x="1092305" y="5123514"/>
            <a:ext cx="6463998" cy="6463998"/>
          </a:xfrm>
          <a:prstGeom prst="rect">
            <a:avLst/>
          </a:prstGeom>
          <a:ln w="12700">
            <a:miter lim="400000"/>
          </a:ln>
        </p:spPr>
      </p:pic>
      <p:sp>
        <p:nvSpPr>
          <p:cNvPr id="1388" name="Óvalo"/>
          <p:cNvSpPr/>
          <p:nvPr/>
        </p:nvSpPr>
        <p:spPr>
          <a:xfrm>
            <a:off x="9768191" y="549044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89" name="3"/>
          <p:cNvSpPr txBox="1"/>
          <p:nvPr/>
        </p:nvSpPr>
        <p:spPr>
          <a:xfrm>
            <a:off x="10302402" y="5767114"/>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390" name="Imagen" descr="Imagen"/>
          <p:cNvPicPr>
            <a:picLocks noChangeAspect="1"/>
          </p:cNvPicPr>
          <p:nvPr/>
        </p:nvPicPr>
        <p:blipFill>
          <a:blip r:embed="rId3"/>
          <a:stretch>
            <a:fillRect/>
          </a:stretch>
        </p:blipFill>
        <p:spPr>
          <a:xfrm>
            <a:off x="1558179" y="5594385"/>
            <a:ext cx="3523170" cy="2707892"/>
          </a:xfrm>
          <a:prstGeom prst="rect">
            <a:avLst/>
          </a:prstGeom>
          <a:ln w="12700">
            <a:miter lim="400000"/>
          </a:ln>
        </p:spPr>
      </p:pic>
      <p:sp>
        <p:nvSpPr>
          <p:cNvPr id="1391" name="I"/>
          <p:cNvSpPr txBox="1"/>
          <p:nvPr/>
        </p:nvSpPr>
        <p:spPr>
          <a:xfrm>
            <a:off x="2605610" y="620395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 name="El Cuerpo de Cristo…">
            <a:extLst>
              <a:ext uri="{FF2B5EF4-FFF2-40B4-BE49-F238E27FC236}">
                <a16:creationId xmlns:a16="http://schemas.microsoft.com/office/drawing/2014/main" id="{FF66FF15-F913-3F42-BEE4-74EAED1D1061}"/>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19" name="Componentes del cuerpo de cristo…">
            <a:extLst>
              <a:ext uri="{FF2B5EF4-FFF2-40B4-BE49-F238E27FC236}">
                <a16:creationId xmlns:a16="http://schemas.microsoft.com/office/drawing/2014/main" id="{40C4286C-4E15-1D4D-A1B5-6D5230A373D7}"/>
              </a:ext>
            </a:extLst>
          </p:cNvPr>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pic>
        <p:nvPicPr>
          <p:cNvPr id="20" name="Imagen 19">
            <a:extLst>
              <a:ext uri="{FF2B5EF4-FFF2-40B4-BE49-F238E27FC236}">
                <a16:creationId xmlns:a16="http://schemas.microsoft.com/office/drawing/2014/main" id="{A7C29575-210A-754F-B48A-37CCB8F21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97" name="7"/>
          <p:cNvSpPr txBox="1"/>
          <p:nvPr/>
        </p:nvSpPr>
        <p:spPr>
          <a:xfrm>
            <a:off x="1119056" y="1122302"/>
            <a:ext cx="2013974"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00" name="Agrupar"/>
          <p:cNvGrpSpPr/>
          <p:nvPr/>
        </p:nvGrpSpPr>
        <p:grpSpPr>
          <a:xfrm>
            <a:off x="7699372" y="7584837"/>
            <a:ext cx="16337423" cy="5551348"/>
            <a:chOff x="0" y="0"/>
            <a:chExt cx="16337421" cy="5551346"/>
          </a:xfrm>
        </p:grpSpPr>
        <p:sp>
          <p:nvSpPr>
            <p:cNvPr id="1398"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99"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01" name="Todos son importantes y tienen una función clara. Nos complementamos (1 Co. 12:18, 20; 2 Co12:11)…"/>
          <p:cNvSpPr txBox="1"/>
          <p:nvPr/>
        </p:nvSpPr>
        <p:spPr>
          <a:xfrm>
            <a:off x="8068619" y="8169166"/>
            <a:ext cx="15598929" cy="3701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55625" indent="-555625" algn="ctr">
              <a:buSzPct val="100000"/>
              <a:buAutoNum type="arabicPeriod" startAt="4"/>
              <a:defRPr sz="3000" b="1" spc="90">
                <a:solidFill>
                  <a:schemeClr val="accent4"/>
                </a:solidFill>
              </a:defRPr>
            </a:pPr>
            <a:r>
              <a:rPr lang="es-ES"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Ils</a:t>
            </a:r>
            <a:r>
              <a:rPr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sont</a:t>
            </a:r>
            <a:r>
              <a:rPr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tous</a:t>
            </a:r>
            <a:r>
              <a:rPr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importants</a:t>
            </a:r>
            <a:r>
              <a:rPr sz="5400" b="1" cap="all" spc="119" dirty="0">
                <a:solidFill>
                  <a:schemeClr val="bg1"/>
                </a:solidFill>
                <a:latin typeface="+mn-lt"/>
                <a:ea typeface="+mn-ea"/>
                <a:cs typeface="+mn-cs"/>
              </a:rPr>
              <a:t> et </a:t>
            </a:r>
            <a:r>
              <a:rPr sz="5400" b="1" cap="all" spc="119" dirty="0" err="1">
                <a:solidFill>
                  <a:schemeClr val="bg1"/>
                </a:solidFill>
                <a:latin typeface="+mn-lt"/>
                <a:ea typeface="+mn-ea"/>
                <a:cs typeface="+mn-cs"/>
              </a:rPr>
              <a:t>ont</a:t>
            </a:r>
            <a:r>
              <a:rPr sz="5400" b="1" cap="all" spc="119" dirty="0">
                <a:solidFill>
                  <a:schemeClr val="bg1"/>
                </a:solidFill>
                <a:latin typeface="+mn-lt"/>
                <a:ea typeface="+mn-ea"/>
                <a:cs typeface="+mn-cs"/>
              </a:rPr>
              <a:t> un </a:t>
            </a:r>
            <a:r>
              <a:rPr sz="5400" b="1" cap="all" spc="119" dirty="0" err="1">
                <a:solidFill>
                  <a:schemeClr val="bg1"/>
                </a:solidFill>
                <a:latin typeface="+mn-lt"/>
                <a:ea typeface="+mn-ea"/>
                <a:cs typeface="+mn-cs"/>
              </a:rPr>
              <a:t>rôle</a:t>
            </a:r>
            <a:r>
              <a:rPr sz="5400" b="1" cap="all" spc="119" dirty="0">
                <a:solidFill>
                  <a:schemeClr val="bg1"/>
                </a:solidFill>
                <a:latin typeface="+mn-lt"/>
                <a:ea typeface="+mn-ea"/>
                <a:cs typeface="+mn-cs"/>
              </a:rPr>
              <a:t> </a:t>
            </a:r>
            <a:r>
              <a:rPr sz="5400" b="1" cap="all" spc="119" dirty="0" err="1">
                <a:solidFill>
                  <a:schemeClr val="bg1"/>
                </a:solidFill>
                <a:latin typeface="+mn-lt"/>
                <a:ea typeface="+mn-ea"/>
                <a:cs typeface="+mn-cs"/>
              </a:rPr>
              <a:t>clair</a:t>
            </a:r>
            <a:r>
              <a:rPr sz="5400" b="1" cap="all" spc="119" dirty="0">
                <a:solidFill>
                  <a:schemeClr val="bg1"/>
                </a:solidFill>
                <a:latin typeface="+mn-lt"/>
                <a:ea typeface="+mn-ea"/>
                <a:cs typeface="+mn-cs"/>
              </a:rPr>
              <a:t>. Nous nous </a:t>
            </a:r>
            <a:r>
              <a:rPr sz="5400" b="1" cap="all" spc="119" dirty="0" err="1">
                <a:solidFill>
                  <a:schemeClr val="bg1"/>
                </a:solidFill>
                <a:latin typeface="+mn-lt"/>
                <a:ea typeface="+mn-ea"/>
                <a:cs typeface="+mn-cs"/>
              </a:rPr>
              <a:t>complétons</a:t>
            </a:r>
            <a:r>
              <a:rPr sz="5400" b="1" cap="all" spc="119" dirty="0">
                <a:solidFill>
                  <a:schemeClr val="bg1"/>
                </a:solidFill>
                <a:latin typeface="+mn-lt"/>
                <a:ea typeface="+mn-ea"/>
                <a:cs typeface="+mn-cs"/>
              </a:rPr>
              <a:t> (1 Co 12:18, 20; 2 Co 12:11)</a:t>
            </a:r>
          </a:p>
        </p:txBody>
      </p:sp>
      <p:pic>
        <p:nvPicPr>
          <p:cNvPr id="1402" name="Imagen" descr="Imagen"/>
          <p:cNvPicPr>
            <a:picLocks noChangeAspect="1"/>
          </p:cNvPicPr>
          <p:nvPr/>
        </p:nvPicPr>
        <p:blipFill>
          <a:blip r:embed="rId2">
            <a:alphaModFix amt="50857"/>
          </a:blip>
          <a:stretch>
            <a:fillRect/>
          </a:stretch>
        </p:blipFill>
        <p:spPr>
          <a:xfrm>
            <a:off x="995254" y="5196302"/>
            <a:ext cx="6463998" cy="6463998"/>
          </a:xfrm>
          <a:prstGeom prst="rect">
            <a:avLst/>
          </a:prstGeom>
          <a:ln w="12700">
            <a:miter lim="400000"/>
          </a:ln>
        </p:spPr>
      </p:pic>
      <p:sp>
        <p:nvSpPr>
          <p:cNvPr id="1403" name="Óvalo"/>
          <p:cNvSpPr/>
          <p:nvPr/>
        </p:nvSpPr>
        <p:spPr>
          <a:xfrm>
            <a:off x="9671140" y="5563233"/>
            <a:ext cx="1630177" cy="1558056"/>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04" name="4"/>
          <p:cNvSpPr txBox="1"/>
          <p:nvPr/>
        </p:nvSpPr>
        <p:spPr>
          <a:xfrm>
            <a:off x="10205351" y="5839902"/>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405" name="Imagen" descr="Imagen"/>
          <p:cNvPicPr>
            <a:picLocks noChangeAspect="1"/>
          </p:cNvPicPr>
          <p:nvPr/>
        </p:nvPicPr>
        <p:blipFill>
          <a:blip r:embed="rId3"/>
          <a:stretch>
            <a:fillRect/>
          </a:stretch>
        </p:blipFill>
        <p:spPr>
          <a:xfrm>
            <a:off x="1461128" y="5667173"/>
            <a:ext cx="3523170" cy="2707892"/>
          </a:xfrm>
          <a:prstGeom prst="rect">
            <a:avLst/>
          </a:prstGeom>
          <a:ln w="12700">
            <a:miter lim="400000"/>
          </a:ln>
        </p:spPr>
      </p:pic>
      <p:sp>
        <p:nvSpPr>
          <p:cNvPr id="1406" name="I"/>
          <p:cNvSpPr txBox="1"/>
          <p:nvPr/>
        </p:nvSpPr>
        <p:spPr>
          <a:xfrm>
            <a:off x="2508559" y="6276738"/>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 name="El Cuerpo de Cristo…">
            <a:extLst>
              <a:ext uri="{FF2B5EF4-FFF2-40B4-BE49-F238E27FC236}">
                <a16:creationId xmlns:a16="http://schemas.microsoft.com/office/drawing/2014/main" id="{7AC41911-FF41-BB46-9261-09472ED4B578}"/>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19" name="Componentes del cuerpo de cristo…">
            <a:extLst>
              <a:ext uri="{FF2B5EF4-FFF2-40B4-BE49-F238E27FC236}">
                <a16:creationId xmlns:a16="http://schemas.microsoft.com/office/drawing/2014/main" id="{B72B549C-A980-4740-A462-113C46E886F6}"/>
              </a:ext>
            </a:extLst>
          </p:cNvPr>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pic>
        <p:nvPicPr>
          <p:cNvPr id="20" name="Imagen 19">
            <a:extLst>
              <a:ext uri="{FF2B5EF4-FFF2-40B4-BE49-F238E27FC236}">
                <a16:creationId xmlns:a16="http://schemas.microsoft.com/office/drawing/2014/main" id="{55B8A4ED-D6BF-3F43-BE5E-3ACCA42A5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12" name="7"/>
          <p:cNvSpPr txBox="1"/>
          <p:nvPr/>
        </p:nvSpPr>
        <p:spPr>
          <a:xfrm>
            <a:off x="1270992" y="1122302"/>
            <a:ext cx="2013974"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15" name="Agrupar"/>
          <p:cNvGrpSpPr/>
          <p:nvPr/>
        </p:nvGrpSpPr>
        <p:grpSpPr>
          <a:xfrm>
            <a:off x="7719086" y="7584837"/>
            <a:ext cx="16337422" cy="5551348"/>
            <a:chOff x="0" y="0"/>
            <a:chExt cx="16337421" cy="5551346"/>
          </a:xfrm>
        </p:grpSpPr>
        <p:sp>
          <p:nvSpPr>
            <p:cNvPr id="1413"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14"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16" name="Dependemos los unos de los otros, ¡nos necesitamos los unos a los otros (1 Co. 12:21; 1 Tes. 5:11; Fil. 2:4)…"/>
          <p:cNvSpPr txBox="1"/>
          <p:nvPr/>
        </p:nvSpPr>
        <p:spPr>
          <a:xfrm>
            <a:off x="8725956" y="7087906"/>
            <a:ext cx="14323682" cy="5102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55625" indent="-555625">
              <a:buSzPct val="100000"/>
              <a:buAutoNum type="arabicPeriod" startAt="2"/>
              <a:defRPr sz="3000" b="1" spc="90">
                <a:solidFill>
                  <a:srgbClr val="FFFFFF"/>
                </a:solidFill>
              </a:defRPr>
            </a:pPr>
            <a:endParaRPr dirty="0"/>
          </a:p>
          <a:p>
            <a:pPr marL="555625" indent="-555625" algn="ctr">
              <a:buSzPct val="100000"/>
              <a:buAutoNum type="arabicPeriod" startAt="5"/>
              <a:defRPr sz="3000" b="1" spc="90">
                <a:solidFill>
                  <a:schemeClr val="accent4"/>
                </a:solidFill>
              </a:defRPr>
            </a:pPr>
            <a:r>
              <a:rPr lang="es-ES" sz="4800" b="1" cap="all" spc="119" dirty="0">
                <a:solidFill>
                  <a:schemeClr val="bg1"/>
                </a:solidFill>
                <a:latin typeface="+mn-lt"/>
                <a:ea typeface="+mn-ea"/>
                <a:cs typeface="+mn-cs"/>
              </a:rPr>
              <a:t> </a:t>
            </a:r>
            <a:r>
              <a:rPr sz="4800" b="1" cap="all" spc="119" dirty="0">
                <a:solidFill>
                  <a:schemeClr val="bg1"/>
                </a:solidFill>
                <a:latin typeface="+mn-lt"/>
                <a:ea typeface="+mn-ea"/>
                <a:cs typeface="+mn-cs"/>
              </a:rPr>
              <a:t>Nous </a:t>
            </a:r>
            <a:r>
              <a:rPr sz="4800" b="1" cap="all" spc="119" dirty="0" err="1">
                <a:solidFill>
                  <a:schemeClr val="bg1"/>
                </a:solidFill>
                <a:latin typeface="+mn-lt"/>
                <a:ea typeface="+mn-ea"/>
                <a:cs typeface="+mn-cs"/>
              </a:rPr>
              <a:t>dépendons</a:t>
            </a:r>
            <a:r>
              <a:rPr sz="4800" b="1" cap="all" spc="119" dirty="0">
                <a:solidFill>
                  <a:schemeClr val="bg1"/>
                </a:solidFill>
                <a:latin typeface="+mn-lt"/>
                <a:ea typeface="+mn-ea"/>
                <a:cs typeface="+mn-cs"/>
              </a:rPr>
              <a:t> les </a:t>
            </a:r>
            <a:r>
              <a:rPr sz="4800" b="1" cap="all" spc="119" dirty="0" err="1">
                <a:solidFill>
                  <a:schemeClr val="bg1"/>
                </a:solidFill>
                <a:latin typeface="+mn-lt"/>
                <a:ea typeface="+mn-ea"/>
                <a:cs typeface="+mn-cs"/>
              </a:rPr>
              <a:t>uns</a:t>
            </a:r>
            <a:r>
              <a:rPr sz="4800" b="1" cap="all" spc="119" dirty="0">
                <a:solidFill>
                  <a:schemeClr val="bg1"/>
                </a:solidFill>
                <a:latin typeface="+mn-lt"/>
                <a:ea typeface="+mn-ea"/>
                <a:cs typeface="+mn-cs"/>
              </a:rPr>
              <a:t> des </a:t>
            </a:r>
            <a:r>
              <a:rPr sz="4800" b="1" cap="all" spc="119" dirty="0" err="1">
                <a:solidFill>
                  <a:schemeClr val="bg1"/>
                </a:solidFill>
                <a:latin typeface="+mn-lt"/>
                <a:ea typeface="+mn-ea"/>
                <a:cs typeface="+mn-cs"/>
              </a:rPr>
              <a:t>autres</a:t>
            </a:r>
            <a:r>
              <a:rPr sz="4800" b="1" cap="all" spc="119" dirty="0">
                <a:solidFill>
                  <a:schemeClr val="bg1"/>
                </a:solidFill>
                <a:latin typeface="+mn-lt"/>
                <a:ea typeface="+mn-ea"/>
                <a:cs typeface="+mn-cs"/>
              </a:rPr>
              <a:t>, nous </a:t>
            </a:r>
            <a:r>
              <a:rPr sz="4800" b="1" cap="all" spc="119" dirty="0" err="1">
                <a:solidFill>
                  <a:schemeClr val="bg1"/>
                </a:solidFill>
                <a:latin typeface="+mn-lt"/>
                <a:ea typeface="+mn-ea"/>
                <a:cs typeface="+mn-cs"/>
              </a:rPr>
              <a:t>avons</a:t>
            </a:r>
            <a:r>
              <a:rPr sz="4800" b="1" cap="all" spc="119" dirty="0">
                <a:solidFill>
                  <a:schemeClr val="bg1"/>
                </a:solidFill>
                <a:latin typeface="+mn-lt"/>
                <a:ea typeface="+mn-ea"/>
                <a:cs typeface="+mn-cs"/>
              </a:rPr>
              <a:t> </a:t>
            </a:r>
            <a:r>
              <a:rPr sz="4800" b="1" cap="all" spc="119" dirty="0" err="1">
                <a:solidFill>
                  <a:schemeClr val="bg1"/>
                </a:solidFill>
                <a:latin typeface="+mn-lt"/>
                <a:ea typeface="+mn-ea"/>
                <a:cs typeface="+mn-cs"/>
              </a:rPr>
              <a:t>besoin</a:t>
            </a:r>
            <a:r>
              <a:rPr sz="4800" b="1" cap="all" spc="119" dirty="0">
                <a:solidFill>
                  <a:schemeClr val="bg1"/>
                </a:solidFill>
                <a:latin typeface="+mn-lt"/>
                <a:ea typeface="+mn-ea"/>
                <a:cs typeface="+mn-cs"/>
              </a:rPr>
              <a:t> les </a:t>
            </a:r>
            <a:r>
              <a:rPr sz="4800" b="1" cap="all" spc="119" dirty="0" err="1">
                <a:solidFill>
                  <a:schemeClr val="bg1"/>
                </a:solidFill>
                <a:latin typeface="+mn-lt"/>
                <a:ea typeface="+mn-ea"/>
                <a:cs typeface="+mn-cs"/>
              </a:rPr>
              <a:t>uns</a:t>
            </a:r>
            <a:r>
              <a:rPr sz="4800" b="1" cap="all" spc="119" dirty="0">
                <a:solidFill>
                  <a:schemeClr val="bg1"/>
                </a:solidFill>
                <a:latin typeface="+mn-lt"/>
                <a:ea typeface="+mn-ea"/>
                <a:cs typeface="+mn-cs"/>
              </a:rPr>
              <a:t> des </a:t>
            </a:r>
            <a:r>
              <a:rPr sz="4800" b="1" cap="all" spc="119" dirty="0" err="1">
                <a:solidFill>
                  <a:schemeClr val="bg1"/>
                </a:solidFill>
                <a:latin typeface="+mn-lt"/>
                <a:ea typeface="+mn-ea"/>
                <a:cs typeface="+mn-cs"/>
              </a:rPr>
              <a:t>autres</a:t>
            </a:r>
            <a:r>
              <a:rPr sz="4800" b="1" cap="all" spc="119" dirty="0">
                <a:solidFill>
                  <a:schemeClr val="bg1"/>
                </a:solidFill>
                <a:latin typeface="+mn-lt"/>
                <a:ea typeface="+mn-ea"/>
                <a:cs typeface="+mn-cs"/>
              </a:rPr>
              <a:t> ! (1 Cor. 12 :21 ; </a:t>
            </a:r>
            <a:endParaRPr lang="es-ES" sz="4800" b="1" cap="all" spc="119" dirty="0">
              <a:solidFill>
                <a:schemeClr val="bg1"/>
              </a:solidFill>
              <a:latin typeface="+mn-lt"/>
              <a:ea typeface="+mn-ea"/>
              <a:cs typeface="+mn-cs"/>
            </a:endParaRPr>
          </a:p>
          <a:p>
            <a:pPr marL="555625" indent="-555625" algn="ctr">
              <a:buSzPct val="100000"/>
              <a:buAutoNum type="arabicPeriod" startAt="5"/>
              <a:defRPr sz="3000" b="1" spc="90">
                <a:solidFill>
                  <a:schemeClr val="accent4"/>
                </a:solidFill>
              </a:defRPr>
            </a:pPr>
            <a:r>
              <a:rPr sz="4800" b="1" cap="all" spc="119" dirty="0">
                <a:solidFill>
                  <a:schemeClr val="bg1"/>
                </a:solidFill>
                <a:latin typeface="+mn-lt"/>
                <a:ea typeface="+mn-ea"/>
                <a:cs typeface="+mn-cs"/>
              </a:rPr>
              <a:t>1 Thess. 5 :11 ; Phil. 2 :4)</a:t>
            </a:r>
          </a:p>
        </p:txBody>
      </p:sp>
      <p:pic>
        <p:nvPicPr>
          <p:cNvPr id="1417" name="Imagen" descr="Imagen"/>
          <p:cNvPicPr>
            <a:picLocks noChangeAspect="1"/>
          </p:cNvPicPr>
          <p:nvPr/>
        </p:nvPicPr>
        <p:blipFill>
          <a:blip r:embed="rId2">
            <a:alphaModFix amt="50857"/>
          </a:blip>
          <a:stretch>
            <a:fillRect/>
          </a:stretch>
        </p:blipFill>
        <p:spPr>
          <a:xfrm>
            <a:off x="1116568" y="5196302"/>
            <a:ext cx="6463998" cy="6463998"/>
          </a:xfrm>
          <a:prstGeom prst="rect">
            <a:avLst/>
          </a:prstGeom>
          <a:ln w="12700">
            <a:miter lim="400000"/>
          </a:ln>
        </p:spPr>
      </p:pic>
      <p:sp>
        <p:nvSpPr>
          <p:cNvPr id="1418" name="Óvalo"/>
          <p:cNvSpPr/>
          <p:nvPr/>
        </p:nvSpPr>
        <p:spPr>
          <a:xfrm>
            <a:off x="9792454" y="5563233"/>
            <a:ext cx="1630177" cy="1558056"/>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19" name="5"/>
          <p:cNvSpPr txBox="1"/>
          <p:nvPr/>
        </p:nvSpPr>
        <p:spPr>
          <a:xfrm>
            <a:off x="10326665" y="5839902"/>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420" name="Imagen" descr="Imagen"/>
          <p:cNvPicPr>
            <a:picLocks noChangeAspect="1"/>
          </p:cNvPicPr>
          <p:nvPr/>
        </p:nvPicPr>
        <p:blipFill>
          <a:blip r:embed="rId3"/>
          <a:stretch>
            <a:fillRect/>
          </a:stretch>
        </p:blipFill>
        <p:spPr>
          <a:xfrm>
            <a:off x="1582441" y="5667173"/>
            <a:ext cx="3523171" cy="2707892"/>
          </a:xfrm>
          <a:prstGeom prst="rect">
            <a:avLst/>
          </a:prstGeom>
          <a:ln w="12700">
            <a:miter lim="400000"/>
          </a:ln>
        </p:spPr>
      </p:pic>
      <p:sp>
        <p:nvSpPr>
          <p:cNvPr id="1421" name="I"/>
          <p:cNvSpPr txBox="1"/>
          <p:nvPr/>
        </p:nvSpPr>
        <p:spPr>
          <a:xfrm>
            <a:off x="2629872" y="6276738"/>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 name="El Cuerpo de Cristo…">
            <a:extLst>
              <a:ext uri="{FF2B5EF4-FFF2-40B4-BE49-F238E27FC236}">
                <a16:creationId xmlns:a16="http://schemas.microsoft.com/office/drawing/2014/main" id="{C9906185-F9E8-1649-AFF1-0436EF589718}"/>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19" name="Componentes del cuerpo de cristo…">
            <a:extLst>
              <a:ext uri="{FF2B5EF4-FFF2-40B4-BE49-F238E27FC236}">
                <a16:creationId xmlns:a16="http://schemas.microsoft.com/office/drawing/2014/main" id="{40E2C007-662A-4540-AA7E-4A5B7CA6DB82}"/>
              </a:ext>
            </a:extLst>
          </p:cNvPr>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pic>
        <p:nvPicPr>
          <p:cNvPr id="20" name="Imagen 19">
            <a:extLst>
              <a:ext uri="{FF2B5EF4-FFF2-40B4-BE49-F238E27FC236}">
                <a16:creationId xmlns:a16="http://schemas.microsoft.com/office/drawing/2014/main" id="{CB1302BA-4878-4847-9496-9085419BB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27" name="7"/>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30" name="Agrupar"/>
          <p:cNvGrpSpPr/>
          <p:nvPr/>
        </p:nvGrpSpPr>
        <p:grpSpPr>
          <a:xfrm>
            <a:off x="7524985" y="7706150"/>
            <a:ext cx="16337422" cy="5551348"/>
            <a:chOff x="0" y="0"/>
            <a:chExt cx="16337421" cy="5551346"/>
          </a:xfrm>
        </p:grpSpPr>
        <p:sp>
          <p:nvSpPr>
            <p:cNvPr id="1428"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29"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31" name="El cuerpo de Cristo no está dividido (1 Co. 12:25-26; Ro. 16:17-18; Efesios 4:3-4)…"/>
          <p:cNvSpPr txBox="1"/>
          <p:nvPr/>
        </p:nvSpPr>
        <p:spPr>
          <a:xfrm>
            <a:off x="8846304" y="8114112"/>
            <a:ext cx="13832638" cy="3701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55625" indent="-555625" algn="ctr">
              <a:buSzPct val="100000"/>
              <a:buAutoNum type="arabicPeriod" startAt="6"/>
              <a:defRPr sz="3000" b="1" spc="90">
                <a:solidFill>
                  <a:schemeClr val="accent4"/>
                </a:solidFill>
              </a:defRPr>
            </a:pPr>
            <a:r>
              <a:rPr lang="es-ES" sz="5400" b="1" cap="all" spc="119" dirty="0">
                <a:solidFill>
                  <a:schemeClr val="bg1"/>
                </a:solidFill>
                <a:latin typeface="+mn-lt"/>
                <a:ea typeface="+mn-ea"/>
                <a:cs typeface="+mn-cs"/>
              </a:rPr>
              <a:t> </a:t>
            </a:r>
            <a:r>
              <a:rPr sz="5400" b="1" cap="all" spc="119" dirty="0">
                <a:solidFill>
                  <a:schemeClr val="bg1"/>
                </a:solidFill>
                <a:latin typeface="+mn-lt"/>
                <a:ea typeface="+mn-ea"/>
                <a:cs typeface="+mn-cs"/>
              </a:rPr>
              <a:t>Le corps de Christ </a:t>
            </a:r>
            <a:r>
              <a:rPr sz="5400" b="1" cap="all" spc="119" dirty="0" err="1">
                <a:solidFill>
                  <a:schemeClr val="bg1"/>
                </a:solidFill>
                <a:latin typeface="+mn-lt"/>
                <a:ea typeface="+mn-ea"/>
                <a:cs typeface="+mn-cs"/>
              </a:rPr>
              <a:t>n'est</a:t>
            </a:r>
            <a:r>
              <a:rPr sz="5400" b="1" cap="all" spc="119" dirty="0">
                <a:solidFill>
                  <a:schemeClr val="bg1"/>
                </a:solidFill>
                <a:latin typeface="+mn-lt"/>
                <a:ea typeface="+mn-ea"/>
                <a:cs typeface="+mn-cs"/>
              </a:rPr>
              <a:t> pas </a:t>
            </a:r>
            <a:r>
              <a:rPr sz="5400" b="1" cap="all" spc="119" dirty="0" err="1">
                <a:solidFill>
                  <a:schemeClr val="bg1"/>
                </a:solidFill>
                <a:latin typeface="+mn-lt"/>
                <a:ea typeface="+mn-ea"/>
                <a:cs typeface="+mn-cs"/>
              </a:rPr>
              <a:t>divisé</a:t>
            </a:r>
            <a:r>
              <a:rPr sz="5400" b="1" cap="all" spc="119" dirty="0">
                <a:solidFill>
                  <a:schemeClr val="bg1"/>
                </a:solidFill>
                <a:latin typeface="+mn-lt"/>
                <a:ea typeface="+mn-ea"/>
                <a:cs typeface="+mn-cs"/>
              </a:rPr>
              <a:t> (1</a:t>
            </a:r>
            <a:r>
              <a:rPr lang="es-GT" sz="5400" b="1" cap="all" spc="119" dirty="0">
                <a:solidFill>
                  <a:schemeClr val="bg1"/>
                </a:solidFill>
                <a:latin typeface="+mn-lt"/>
                <a:ea typeface="+mn-ea"/>
                <a:cs typeface="+mn-cs"/>
              </a:rPr>
              <a:t> </a:t>
            </a:r>
            <a:r>
              <a:rPr sz="5400" b="1" cap="all" spc="119" dirty="0">
                <a:solidFill>
                  <a:schemeClr val="bg1"/>
                </a:solidFill>
                <a:latin typeface="+mn-lt"/>
                <a:ea typeface="+mn-ea"/>
                <a:cs typeface="+mn-cs"/>
              </a:rPr>
              <a:t>Cor. 12 : 25-26 ; </a:t>
            </a:r>
            <a:endParaRPr lang="es-ES" sz="5400" b="1" cap="all" spc="119" dirty="0">
              <a:solidFill>
                <a:schemeClr val="bg1"/>
              </a:solidFill>
              <a:latin typeface="+mn-lt"/>
              <a:ea typeface="+mn-ea"/>
              <a:cs typeface="+mn-cs"/>
            </a:endParaRPr>
          </a:p>
          <a:p>
            <a:pPr algn="ctr">
              <a:buSzPct val="100000"/>
              <a:defRPr sz="3000" b="1" spc="90">
                <a:solidFill>
                  <a:schemeClr val="accent4"/>
                </a:solidFill>
              </a:defRPr>
            </a:pPr>
            <a:r>
              <a:rPr sz="5400" b="1" cap="all" spc="119" dirty="0">
                <a:solidFill>
                  <a:schemeClr val="bg1"/>
                </a:solidFill>
                <a:latin typeface="+mn-lt"/>
                <a:ea typeface="+mn-ea"/>
                <a:cs typeface="+mn-cs"/>
              </a:rPr>
              <a:t>Rom. 16 : 17-18 ; </a:t>
            </a:r>
            <a:r>
              <a:rPr sz="5400" b="1" cap="all" spc="119" dirty="0" err="1">
                <a:solidFill>
                  <a:schemeClr val="bg1"/>
                </a:solidFill>
                <a:latin typeface="+mn-lt"/>
                <a:ea typeface="+mn-ea"/>
                <a:cs typeface="+mn-cs"/>
              </a:rPr>
              <a:t>Éphésiens</a:t>
            </a:r>
            <a:r>
              <a:rPr sz="5400" b="1" cap="all" spc="119" dirty="0">
                <a:solidFill>
                  <a:schemeClr val="bg1"/>
                </a:solidFill>
                <a:latin typeface="+mn-lt"/>
                <a:ea typeface="+mn-ea"/>
                <a:cs typeface="+mn-cs"/>
              </a:rPr>
              <a:t> 4 : 3-4)</a:t>
            </a:r>
          </a:p>
        </p:txBody>
      </p:sp>
      <p:pic>
        <p:nvPicPr>
          <p:cNvPr id="1432" name="Imagen" descr="Imagen"/>
          <p:cNvPicPr>
            <a:picLocks noChangeAspect="1"/>
          </p:cNvPicPr>
          <p:nvPr/>
        </p:nvPicPr>
        <p:blipFill>
          <a:blip r:embed="rId3">
            <a:alphaModFix amt="50857"/>
          </a:blip>
          <a:stretch>
            <a:fillRect/>
          </a:stretch>
        </p:blipFill>
        <p:spPr>
          <a:xfrm>
            <a:off x="922466" y="5317615"/>
            <a:ext cx="6463998" cy="6463998"/>
          </a:xfrm>
          <a:prstGeom prst="rect">
            <a:avLst/>
          </a:prstGeom>
          <a:ln w="12700">
            <a:miter lim="400000"/>
          </a:ln>
        </p:spPr>
      </p:pic>
      <p:sp>
        <p:nvSpPr>
          <p:cNvPr id="1433" name="Texto"/>
          <p:cNvSpPr txBox="1"/>
          <p:nvPr/>
        </p:nvSpPr>
        <p:spPr>
          <a:xfrm>
            <a:off x="11062315" y="6861601"/>
            <a:ext cx="694976" cy="381001"/>
          </a:xfrm>
          <a:prstGeom prst="rect">
            <a:avLst/>
          </a:prstGeom>
          <a:ln w="12700">
            <a:miter lim="400000"/>
          </a:ln>
        </p:spPr>
        <p:txBody>
          <a:bodyPr wrap="none" lIns="50800" tIns="50800" rIns="50800" bIns="50800" anchor="ctr">
            <a:spAutoFit/>
          </a:bodyPr>
          <a:lstStyle/>
          <a:p>
            <a:endParaRPr/>
          </a:p>
        </p:txBody>
      </p:sp>
      <p:sp>
        <p:nvSpPr>
          <p:cNvPr id="1434" name="Óvalo"/>
          <p:cNvSpPr/>
          <p:nvPr/>
        </p:nvSpPr>
        <p:spPr>
          <a:xfrm>
            <a:off x="9598352" y="5684546"/>
            <a:ext cx="1630177" cy="1558056"/>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35" name="6"/>
          <p:cNvSpPr txBox="1"/>
          <p:nvPr/>
        </p:nvSpPr>
        <p:spPr>
          <a:xfrm>
            <a:off x="10107163" y="5896402"/>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pic>
        <p:nvPicPr>
          <p:cNvPr id="1436" name="Imagen" descr="Imagen"/>
          <p:cNvPicPr>
            <a:picLocks noChangeAspect="1"/>
          </p:cNvPicPr>
          <p:nvPr/>
        </p:nvPicPr>
        <p:blipFill>
          <a:blip r:embed="rId4"/>
          <a:stretch>
            <a:fillRect/>
          </a:stretch>
        </p:blipFill>
        <p:spPr>
          <a:xfrm>
            <a:off x="1388340" y="5788486"/>
            <a:ext cx="3523170" cy="2707892"/>
          </a:xfrm>
          <a:prstGeom prst="rect">
            <a:avLst/>
          </a:prstGeom>
          <a:ln w="12700">
            <a:miter lim="400000"/>
          </a:ln>
        </p:spPr>
      </p:pic>
      <p:sp>
        <p:nvSpPr>
          <p:cNvPr id="1437" name="I"/>
          <p:cNvSpPr txBox="1"/>
          <p:nvPr/>
        </p:nvSpPr>
        <p:spPr>
          <a:xfrm>
            <a:off x="2435771" y="6398051"/>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 name="El Cuerpo de Cristo…">
            <a:extLst>
              <a:ext uri="{FF2B5EF4-FFF2-40B4-BE49-F238E27FC236}">
                <a16:creationId xmlns:a16="http://schemas.microsoft.com/office/drawing/2014/main" id="{0D93A54A-8325-8349-A1AA-ACBD35CAF7CF}"/>
              </a:ext>
            </a:extLst>
          </p:cNvPr>
          <p:cNvSpPr txBox="1"/>
          <p:nvPr/>
        </p:nvSpPr>
        <p:spPr>
          <a:xfrm>
            <a:off x="2370652" y="8891406"/>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20" name="Componentes del cuerpo de cristo…">
            <a:extLst>
              <a:ext uri="{FF2B5EF4-FFF2-40B4-BE49-F238E27FC236}">
                <a16:creationId xmlns:a16="http://schemas.microsoft.com/office/drawing/2014/main" id="{0FE2ECE3-7088-CB4E-8706-EC64F77B0CBF}"/>
              </a:ext>
            </a:extLst>
          </p:cNvPr>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pic>
        <p:nvPicPr>
          <p:cNvPr id="21" name="Imagen 20">
            <a:extLst>
              <a:ext uri="{FF2B5EF4-FFF2-40B4-BE49-F238E27FC236}">
                <a16:creationId xmlns:a16="http://schemas.microsoft.com/office/drawing/2014/main" id="{FEA47D25-4D71-694D-A95B-F0768C557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43" name="7"/>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46" name="Agrupar"/>
          <p:cNvGrpSpPr/>
          <p:nvPr/>
        </p:nvGrpSpPr>
        <p:grpSpPr>
          <a:xfrm>
            <a:off x="7670560" y="7536312"/>
            <a:ext cx="16337423" cy="5551348"/>
            <a:chOff x="0" y="0"/>
            <a:chExt cx="16337421" cy="5551346"/>
          </a:xfrm>
        </p:grpSpPr>
        <p:sp>
          <p:nvSpPr>
            <p:cNvPr id="1444"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45"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47" name="El cuerpo de Cristo es la imagen visible de Dios hoy (Juan 14:8-9; Col. 1:15; Ro. 8:29; 2 Co. 4:6; Fil. 2:15).…"/>
          <p:cNvSpPr txBox="1"/>
          <p:nvPr/>
        </p:nvSpPr>
        <p:spPr>
          <a:xfrm>
            <a:off x="8677431" y="7617623"/>
            <a:ext cx="14323682" cy="4409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55625" indent="-555625" algn="ctr">
              <a:buSzPct val="100000"/>
              <a:buAutoNum type="arabicPeriod" startAt="7"/>
              <a:defRPr sz="3000" b="1" spc="90">
                <a:solidFill>
                  <a:schemeClr val="accent4"/>
                </a:solidFill>
              </a:defRPr>
            </a:pPr>
            <a:r>
              <a:rPr lang="es-ES" sz="4800" b="1" cap="all" spc="119" dirty="0">
                <a:solidFill>
                  <a:schemeClr val="bg1"/>
                </a:solidFill>
                <a:latin typeface="+mn-lt"/>
                <a:ea typeface="+mn-ea"/>
                <a:cs typeface="+mn-cs"/>
              </a:rPr>
              <a:t> </a:t>
            </a:r>
            <a:r>
              <a:rPr sz="4800" b="1" cap="all" spc="119" dirty="0">
                <a:solidFill>
                  <a:schemeClr val="bg1"/>
                </a:solidFill>
                <a:latin typeface="+mn-lt"/>
                <a:ea typeface="+mn-ea"/>
                <a:cs typeface="+mn-cs"/>
              </a:rPr>
              <a:t>Le corps de Christ </a:t>
            </a:r>
            <a:r>
              <a:rPr sz="4800" b="1" cap="all" spc="119" dirty="0" err="1">
                <a:solidFill>
                  <a:schemeClr val="bg1"/>
                </a:solidFill>
                <a:latin typeface="+mn-lt"/>
                <a:ea typeface="+mn-ea"/>
                <a:cs typeface="+mn-cs"/>
              </a:rPr>
              <a:t>est</a:t>
            </a:r>
            <a:r>
              <a:rPr sz="4800" b="1" cap="all" spc="119" dirty="0">
                <a:solidFill>
                  <a:schemeClr val="bg1"/>
                </a:solidFill>
                <a:latin typeface="+mn-lt"/>
                <a:ea typeface="+mn-ea"/>
                <a:cs typeface="+mn-cs"/>
              </a:rPr>
              <a:t> </a:t>
            </a:r>
            <a:r>
              <a:rPr sz="4800" b="1" cap="all" spc="119" dirty="0" err="1">
                <a:solidFill>
                  <a:schemeClr val="bg1"/>
                </a:solidFill>
                <a:latin typeface="+mn-lt"/>
                <a:ea typeface="+mn-ea"/>
                <a:cs typeface="+mn-cs"/>
              </a:rPr>
              <a:t>l'image</a:t>
            </a:r>
            <a:r>
              <a:rPr sz="4800" b="1" cap="all" spc="119" dirty="0">
                <a:solidFill>
                  <a:schemeClr val="bg1"/>
                </a:solidFill>
                <a:latin typeface="+mn-lt"/>
                <a:ea typeface="+mn-ea"/>
                <a:cs typeface="+mn-cs"/>
              </a:rPr>
              <a:t> visible de Dieu </a:t>
            </a:r>
            <a:r>
              <a:rPr sz="4800" b="1" cap="all" spc="119" dirty="0" err="1">
                <a:solidFill>
                  <a:schemeClr val="bg1"/>
                </a:solidFill>
                <a:latin typeface="+mn-lt"/>
                <a:ea typeface="+mn-ea"/>
                <a:cs typeface="+mn-cs"/>
              </a:rPr>
              <a:t>aujourd'hui</a:t>
            </a:r>
            <a:r>
              <a:rPr sz="4800" b="1" cap="all" spc="119" dirty="0">
                <a:solidFill>
                  <a:schemeClr val="bg1"/>
                </a:solidFill>
                <a:latin typeface="+mn-lt"/>
                <a:ea typeface="+mn-ea"/>
                <a:cs typeface="+mn-cs"/>
              </a:rPr>
              <a:t> </a:t>
            </a:r>
            <a:endParaRPr lang="es-ES" sz="4800" b="1" cap="all" spc="119" dirty="0">
              <a:solidFill>
                <a:schemeClr val="bg1"/>
              </a:solidFill>
              <a:latin typeface="+mn-lt"/>
              <a:ea typeface="+mn-ea"/>
              <a:cs typeface="+mn-cs"/>
            </a:endParaRPr>
          </a:p>
          <a:p>
            <a:pPr algn="ctr">
              <a:buSzPct val="100000"/>
              <a:defRPr sz="3000" b="1" spc="90">
                <a:solidFill>
                  <a:schemeClr val="accent4"/>
                </a:solidFill>
              </a:defRPr>
            </a:pPr>
            <a:r>
              <a:rPr sz="4800" b="1" cap="all" spc="119" dirty="0">
                <a:solidFill>
                  <a:schemeClr val="bg1"/>
                </a:solidFill>
                <a:latin typeface="+mn-lt"/>
                <a:ea typeface="+mn-ea"/>
                <a:cs typeface="+mn-cs"/>
              </a:rPr>
              <a:t>(Jean 14 : 8-9 ; Col. 1 :15 ; Rom. 8 :29 ;</a:t>
            </a:r>
            <a:endParaRPr lang="es-ES" sz="4800" b="1" cap="all" spc="119" dirty="0">
              <a:solidFill>
                <a:schemeClr val="bg1"/>
              </a:solidFill>
              <a:latin typeface="+mn-lt"/>
              <a:ea typeface="+mn-ea"/>
              <a:cs typeface="+mn-cs"/>
            </a:endParaRPr>
          </a:p>
          <a:p>
            <a:pPr algn="ctr">
              <a:buSzPct val="100000"/>
              <a:defRPr sz="3000" b="1" spc="90">
                <a:solidFill>
                  <a:schemeClr val="accent4"/>
                </a:solidFill>
              </a:defRPr>
            </a:pPr>
            <a:r>
              <a:rPr sz="4800" b="1" cap="all" spc="119" dirty="0">
                <a:solidFill>
                  <a:schemeClr val="bg1"/>
                </a:solidFill>
                <a:latin typeface="+mn-lt"/>
                <a:ea typeface="+mn-ea"/>
                <a:cs typeface="+mn-cs"/>
              </a:rPr>
              <a:t>2 Cor. 4 : 6 ; Phil. 2 :15).</a:t>
            </a:r>
          </a:p>
        </p:txBody>
      </p:sp>
      <p:pic>
        <p:nvPicPr>
          <p:cNvPr id="1448" name="Imagen" descr="Imagen"/>
          <p:cNvPicPr>
            <a:picLocks noChangeAspect="1"/>
          </p:cNvPicPr>
          <p:nvPr/>
        </p:nvPicPr>
        <p:blipFill>
          <a:blip r:embed="rId3">
            <a:alphaModFix amt="50857"/>
          </a:blip>
          <a:stretch>
            <a:fillRect/>
          </a:stretch>
        </p:blipFill>
        <p:spPr>
          <a:xfrm>
            <a:off x="1068042" y="5147777"/>
            <a:ext cx="6463998" cy="6463998"/>
          </a:xfrm>
          <a:prstGeom prst="rect">
            <a:avLst/>
          </a:prstGeom>
          <a:ln w="12700">
            <a:miter lim="400000"/>
          </a:ln>
        </p:spPr>
      </p:pic>
      <p:sp>
        <p:nvSpPr>
          <p:cNvPr id="1449" name="Texto"/>
          <p:cNvSpPr txBox="1"/>
          <p:nvPr/>
        </p:nvSpPr>
        <p:spPr>
          <a:xfrm>
            <a:off x="11207891" y="6691762"/>
            <a:ext cx="694976" cy="381001"/>
          </a:xfrm>
          <a:prstGeom prst="rect">
            <a:avLst/>
          </a:prstGeom>
          <a:ln w="12700">
            <a:miter lim="400000"/>
          </a:ln>
        </p:spPr>
        <p:txBody>
          <a:bodyPr wrap="none" lIns="50800" tIns="50800" rIns="50800" bIns="50800" anchor="ctr">
            <a:spAutoFit/>
          </a:bodyPr>
          <a:lstStyle/>
          <a:p>
            <a:endParaRPr/>
          </a:p>
        </p:txBody>
      </p:sp>
      <p:sp>
        <p:nvSpPr>
          <p:cNvPr id="1450" name="Óvalo"/>
          <p:cNvSpPr/>
          <p:nvPr/>
        </p:nvSpPr>
        <p:spPr>
          <a:xfrm>
            <a:off x="9743928" y="5514708"/>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51" name="7"/>
          <p:cNvSpPr txBox="1"/>
          <p:nvPr/>
        </p:nvSpPr>
        <p:spPr>
          <a:xfrm>
            <a:off x="10252739" y="5726563"/>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pic>
        <p:nvPicPr>
          <p:cNvPr id="1452" name="Imagen" descr="Imagen"/>
          <p:cNvPicPr>
            <a:picLocks noChangeAspect="1"/>
          </p:cNvPicPr>
          <p:nvPr/>
        </p:nvPicPr>
        <p:blipFill>
          <a:blip r:embed="rId4"/>
          <a:stretch>
            <a:fillRect/>
          </a:stretch>
        </p:blipFill>
        <p:spPr>
          <a:xfrm>
            <a:off x="1533916" y="5618648"/>
            <a:ext cx="3523170" cy="2707892"/>
          </a:xfrm>
          <a:prstGeom prst="rect">
            <a:avLst/>
          </a:prstGeom>
          <a:ln w="12700">
            <a:miter lim="400000"/>
          </a:ln>
        </p:spPr>
      </p:pic>
      <p:sp>
        <p:nvSpPr>
          <p:cNvPr id="1453" name="I"/>
          <p:cNvSpPr txBox="1"/>
          <p:nvPr/>
        </p:nvSpPr>
        <p:spPr>
          <a:xfrm>
            <a:off x="2581347" y="6228213"/>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 name="El Cuerpo de Cristo…">
            <a:extLst>
              <a:ext uri="{FF2B5EF4-FFF2-40B4-BE49-F238E27FC236}">
                <a16:creationId xmlns:a16="http://schemas.microsoft.com/office/drawing/2014/main" id="{95E0E209-E411-D047-94B4-20B427A7C5A1}"/>
              </a:ext>
            </a:extLst>
          </p:cNvPr>
          <p:cNvSpPr txBox="1"/>
          <p:nvPr/>
        </p:nvSpPr>
        <p:spPr>
          <a:xfrm>
            <a:off x="2372223" y="8700667"/>
            <a:ext cx="3970866"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50000"/>
              <a:defRPr sz="3800" spc="114">
                <a:solidFill>
                  <a:srgbClr val="000000"/>
                </a:solidFill>
              </a:defRPr>
            </a:pPr>
            <a:r>
              <a:rPr sz="6600" spc="114" dirty="0">
                <a:solidFill>
                  <a:srgbClr val="FFFFFF"/>
                </a:solidFill>
              </a:rPr>
              <a:t>Le Corps de Christ </a:t>
            </a:r>
          </a:p>
        </p:txBody>
      </p:sp>
      <p:sp>
        <p:nvSpPr>
          <p:cNvPr id="20" name="Componentes del cuerpo de cristo…">
            <a:extLst>
              <a:ext uri="{FF2B5EF4-FFF2-40B4-BE49-F238E27FC236}">
                <a16:creationId xmlns:a16="http://schemas.microsoft.com/office/drawing/2014/main" id="{139A0478-6541-2E48-B589-2E518AD32067}"/>
              </a:ext>
            </a:extLst>
          </p:cNvPr>
          <p:cNvSpPr txBox="1"/>
          <p:nvPr/>
        </p:nvSpPr>
        <p:spPr>
          <a:xfrm>
            <a:off x="2126043" y="1158930"/>
            <a:ext cx="1034644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Composants</a:t>
            </a:r>
            <a:r>
              <a:rPr sz="6000" b="1" cap="all" spc="0" dirty="0">
                <a:solidFill>
                  <a:schemeClr val="accent4"/>
                </a:solidFill>
                <a:latin typeface="+mn-lt"/>
                <a:ea typeface="+mn-ea"/>
                <a:cs typeface="+mn-cs"/>
              </a:rPr>
              <a:t> du corps </a:t>
            </a:r>
            <a:r>
              <a:rPr sz="6000" b="1" cap="all" spc="0" dirty="0" err="1">
                <a:solidFill>
                  <a:schemeClr val="accent4"/>
                </a:solidFill>
                <a:latin typeface="+mn-lt"/>
                <a:ea typeface="+mn-ea"/>
                <a:cs typeface="+mn-cs"/>
              </a:rPr>
              <a:t>dE</a:t>
            </a:r>
            <a:r>
              <a:rPr sz="6000" b="1" cap="all" spc="0" dirty="0">
                <a:solidFill>
                  <a:schemeClr val="accent4"/>
                </a:solidFill>
                <a:latin typeface="+mn-lt"/>
                <a:ea typeface="+mn-ea"/>
                <a:cs typeface="+mn-cs"/>
              </a:rPr>
              <a:t> Christ</a:t>
            </a:r>
          </a:p>
        </p:txBody>
      </p:sp>
      <p:pic>
        <p:nvPicPr>
          <p:cNvPr id="21" name="Imagen 20">
            <a:extLst>
              <a:ext uri="{FF2B5EF4-FFF2-40B4-BE49-F238E27FC236}">
                <a16:creationId xmlns:a16="http://schemas.microsoft.com/office/drawing/2014/main" id="{0DB9AC39-6D91-A149-B080-B801BD76F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16"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19" name="Agrupar"/>
          <p:cNvGrpSpPr/>
          <p:nvPr/>
        </p:nvGrpSpPr>
        <p:grpSpPr>
          <a:xfrm>
            <a:off x="7627434" y="7759013"/>
            <a:ext cx="16278362" cy="5196478"/>
            <a:chOff x="0" y="0"/>
            <a:chExt cx="15293052" cy="5196477"/>
          </a:xfrm>
        </p:grpSpPr>
        <p:sp>
          <p:nvSpPr>
            <p:cNvPr id="1017" name="Rectángulo redondeado"/>
            <p:cNvSpPr/>
            <p:nvPr/>
          </p:nvSpPr>
          <p:spPr>
            <a:xfrm rot="16200000">
              <a:off x="5249950" y="-5249951"/>
              <a:ext cx="4793153" cy="1529305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18" name="Rectángulo redondeado"/>
            <p:cNvSpPr/>
            <p:nvPr/>
          </p:nvSpPr>
          <p:spPr>
            <a:xfrm rot="16200000">
              <a:off x="7258714" y="3257412"/>
              <a:ext cx="775627" cy="310250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20" name="Tiene líderes-mentores llamados al ministerio…"/>
          <p:cNvSpPr txBox="1"/>
          <p:nvPr/>
        </p:nvSpPr>
        <p:spPr>
          <a:xfrm>
            <a:off x="8497229" y="9022168"/>
            <a:ext cx="14851008" cy="2266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10000"/>
              </a:lnSpc>
              <a:buSzPct val="50000"/>
              <a:defRPr sz="4000" b="1" spc="119">
                <a:solidFill>
                  <a:schemeClr val="accent4"/>
                </a:solidFill>
              </a:defRPr>
            </a:pPr>
            <a:r>
              <a:rPr sz="6600" b="1" cap="all" spc="119" dirty="0">
                <a:solidFill>
                  <a:schemeClr val="accent2"/>
                </a:solidFill>
                <a:latin typeface="+mn-lt"/>
                <a:ea typeface="+mn-ea"/>
                <a:cs typeface="+mn-cs"/>
              </a:rPr>
              <a:t>Elle a des mentors-leaders </a:t>
            </a:r>
            <a:r>
              <a:rPr sz="6600" b="1" cap="all" spc="119" dirty="0" err="1">
                <a:solidFill>
                  <a:schemeClr val="accent2"/>
                </a:solidFill>
                <a:latin typeface="+mn-lt"/>
                <a:ea typeface="+mn-ea"/>
                <a:cs typeface="+mn-cs"/>
              </a:rPr>
              <a:t>appelés</a:t>
            </a:r>
            <a:r>
              <a:rPr sz="6600" b="1" cap="all" spc="119" dirty="0">
                <a:solidFill>
                  <a:schemeClr val="accent2"/>
                </a:solidFill>
                <a:latin typeface="+mn-lt"/>
                <a:ea typeface="+mn-ea"/>
                <a:cs typeface="+mn-cs"/>
              </a:rPr>
              <a:t> au </a:t>
            </a:r>
            <a:r>
              <a:rPr sz="6600" b="1" cap="all" spc="119" dirty="0" err="1">
                <a:solidFill>
                  <a:schemeClr val="accent2"/>
                </a:solidFill>
                <a:latin typeface="+mn-lt"/>
                <a:ea typeface="+mn-ea"/>
                <a:cs typeface="+mn-cs"/>
              </a:rPr>
              <a:t>ministère</a:t>
            </a:r>
            <a:endParaRPr sz="6600" b="1" cap="all" spc="119" dirty="0">
              <a:solidFill>
                <a:schemeClr val="accent2"/>
              </a:solidFill>
              <a:latin typeface="+mn-lt"/>
              <a:ea typeface="+mn-ea"/>
              <a:cs typeface="+mn-cs"/>
            </a:endParaRPr>
          </a:p>
        </p:txBody>
      </p:sp>
      <p:pic>
        <p:nvPicPr>
          <p:cNvPr id="1021" name="Imagen" descr="Imagen"/>
          <p:cNvPicPr>
            <a:picLocks noChangeAspect="1"/>
          </p:cNvPicPr>
          <p:nvPr/>
        </p:nvPicPr>
        <p:blipFill>
          <a:blip r:embed="rId2"/>
          <a:stretch>
            <a:fillRect/>
          </a:stretch>
        </p:blipFill>
        <p:spPr>
          <a:xfrm>
            <a:off x="763754" y="10357251"/>
            <a:ext cx="2247968" cy="2961608"/>
          </a:xfrm>
          <a:prstGeom prst="rect">
            <a:avLst/>
          </a:prstGeom>
          <a:ln w="12700">
            <a:miter lim="400000"/>
          </a:ln>
        </p:spPr>
      </p:pic>
      <p:sp>
        <p:nvSpPr>
          <p:cNvPr id="1022"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4" name="Caracteríticas de una iglesia ejemplar…">
            <a:extLst>
              <a:ext uri="{FF2B5EF4-FFF2-40B4-BE49-F238E27FC236}">
                <a16:creationId xmlns:a16="http://schemas.microsoft.com/office/drawing/2014/main" id="{2A615A3F-2AF4-4340-AFF6-ED110F5F7500}"/>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16" name="Imagen 15">
            <a:extLst>
              <a:ext uri="{FF2B5EF4-FFF2-40B4-BE49-F238E27FC236}">
                <a16:creationId xmlns:a16="http://schemas.microsoft.com/office/drawing/2014/main" id="{6B24D6D5-C103-584B-9AA1-603B8FCE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59"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460" name="(II) Discípulos y discipulado…"/>
          <p:cNvSpPr txBox="1"/>
          <p:nvPr/>
        </p:nvSpPr>
        <p:spPr>
          <a:xfrm>
            <a:off x="9582549" y="8417010"/>
            <a:ext cx="13805803" cy="335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63020" indent="-463020">
              <a:buSzPct val="50000"/>
              <a:buBlip>
                <a:blip r:embed="rId2"/>
              </a:buBlip>
              <a:defRPr sz="5300" b="1" spc="158">
                <a:solidFill>
                  <a:srgbClr val="FFFFFF"/>
                </a:solidFill>
              </a:defRPr>
            </a:pPr>
            <a:r>
              <a:t>(II) Discípulos y discipulado</a:t>
            </a:r>
          </a:p>
          <a:p>
            <a:pPr marL="463020" indent="-463020">
              <a:buSzPct val="50000"/>
              <a:buBlip>
                <a:blip r:embed="rId2"/>
              </a:buBlip>
              <a:defRPr sz="5300" b="1" spc="158">
                <a:solidFill>
                  <a:schemeClr val="accent2"/>
                </a:solidFill>
              </a:defRPr>
            </a:pPr>
            <a:r>
              <a:rPr>
                <a:latin typeface="Montserrat-ExtraBold"/>
                <a:ea typeface="Montserrat-ExtraBold"/>
                <a:cs typeface="Montserrat-ExtraBold"/>
                <a:sym typeface="Montserrat-ExtraBold"/>
              </a:rPr>
              <a:t>(II) Disciples and Discipleship</a:t>
            </a:r>
          </a:p>
          <a:p>
            <a:pPr marL="463020" indent="-463020">
              <a:buSzPct val="50000"/>
              <a:buBlip>
                <a:blip r:embed="rId2"/>
              </a:buBlip>
              <a:defRPr sz="5300" b="1" spc="158">
                <a:solidFill>
                  <a:schemeClr val="accent4"/>
                </a:solidFill>
              </a:defRPr>
            </a:pPr>
            <a:r>
              <a:rPr>
                <a:latin typeface="Montserrat-ExtraBold"/>
                <a:ea typeface="Montserrat-ExtraBold"/>
                <a:cs typeface="Montserrat-ExtraBold"/>
                <a:sym typeface="Montserrat-ExtraBold"/>
              </a:rPr>
              <a:t>(II) Disciples et Formation de Disciples</a:t>
            </a:r>
          </a:p>
        </p:txBody>
      </p:sp>
      <p:pic>
        <p:nvPicPr>
          <p:cNvPr id="1461" name="Imagen" descr="Imagen"/>
          <p:cNvPicPr>
            <a:picLocks noChangeAspect="1"/>
          </p:cNvPicPr>
          <p:nvPr/>
        </p:nvPicPr>
        <p:blipFill>
          <a:blip r:embed="rId3">
            <a:alphaModFix amt="51395"/>
          </a:blip>
          <a:stretch>
            <a:fillRect/>
          </a:stretch>
        </p:blipFill>
        <p:spPr>
          <a:xfrm>
            <a:off x="1186538" y="5191591"/>
            <a:ext cx="6463998" cy="6463998"/>
          </a:xfrm>
          <a:prstGeom prst="rect">
            <a:avLst/>
          </a:prstGeom>
          <a:ln w="12700">
            <a:miter lim="400000"/>
          </a:ln>
        </p:spPr>
      </p:pic>
      <p:pic>
        <p:nvPicPr>
          <p:cNvPr id="1462" name="Imagen" descr="Imagen"/>
          <p:cNvPicPr>
            <a:picLocks noChangeAspect="1"/>
          </p:cNvPicPr>
          <p:nvPr/>
        </p:nvPicPr>
        <p:blipFill>
          <a:blip r:embed="rId4"/>
          <a:stretch>
            <a:fillRect/>
          </a:stretch>
        </p:blipFill>
        <p:spPr>
          <a:xfrm>
            <a:off x="4455326" y="5715699"/>
            <a:ext cx="2649657" cy="3552287"/>
          </a:xfrm>
          <a:prstGeom prst="rect">
            <a:avLst/>
          </a:prstGeom>
          <a:ln w="12700">
            <a:miter lim="400000"/>
          </a:ln>
        </p:spPr>
      </p:pic>
      <p:pic>
        <p:nvPicPr>
          <p:cNvPr id="1463" name="Imagen" descr="Imagen"/>
          <p:cNvPicPr>
            <a:picLocks noChangeAspect="1"/>
          </p:cNvPicPr>
          <p:nvPr/>
        </p:nvPicPr>
        <p:blipFill>
          <a:blip r:embed="rId5"/>
          <a:stretch>
            <a:fillRect/>
          </a:stretch>
        </p:blipFill>
        <p:spPr>
          <a:xfrm>
            <a:off x="3785513" y="8565847"/>
            <a:ext cx="3319351" cy="2591423"/>
          </a:xfrm>
          <a:prstGeom prst="rect">
            <a:avLst/>
          </a:prstGeom>
          <a:ln w="12700">
            <a:miter lim="400000"/>
          </a:ln>
        </p:spPr>
      </p:pic>
      <p:pic>
        <p:nvPicPr>
          <p:cNvPr id="1464" name="Imagen" descr="Imagen"/>
          <p:cNvPicPr>
            <a:picLocks noChangeAspect="1"/>
          </p:cNvPicPr>
          <p:nvPr/>
        </p:nvPicPr>
        <p:blipFill>
          <a:blip r:embed="rId6"/>
          <a:stretch>
            <a:fillRect/>
          </a:stretch>
        </p:blipFill>
        <p:spPr>
          <a:xfrm>
            <a:off x="1630967" y="5715699"/>
            <a:ext cx="3523170" cy="2707891"/>
          </a:xfrm>
          <a:prstGeom prst="rect">
            <a:avLst/>
          </a:prstGeom>
          <a:ln w="12700">
            <a:miter lim="400000"/>
          </a:ln>
        </p:spPr>
      </p:pic>
      <p:pic>
        <p:nvPicPr>
          <p:cNvPr id="1465" name="Imagen" descr="Imagen"/>
          <p:cNvPicPr>
            <a:picLocks noChangeAspect="1"/>
          </p:cNvPicPr>
          <p:nvPr/>
        </p:nvPicPr>
        <p:blipFill>
          <a:blip r:embed="rId7"/>
          <a:stretch>
            <a:fillRect/>
          </a:stretch>
        </p:blipFill>
        <p:spPr>
          <a:xfrm>
            <a:off x="1652412" y="7721451"/>
            <a:ext cx="2766126" cy="3435819"/>
          </a:xfrm>
          <a:prstGeom prst="rect">
            <a:avLst/>
          </a:prstGeom>
          <a:ln w="12700">
            <a:miter lim="400000"/>
          </a:ln>
        </p:spPr>
      </p:pic>
      <p:sp>
        <p:nvSpPr>
          <p:cNvPr id="1466" name="I"/>
          <p:cNvSpPr txBox="1"/>
          <p:nvPr/>
        </p:nvSpPr>
        <p:spPr>
          <a:xfrm>
            <a:off x="2678398" y="6325263"/>
            <a:ext cx="714154"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67" name="I I"/>
          <p:cNvSpPr txBox="1"/>
          <p:nvPr/>
        </p:nvSpPr>
        <p:spPr>
          <a:xfrm>
            <a:off x="5780094" y="6415594"/>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468" name="I I I"/>
          <p:cNvSpPr txBox="1"/>
          <p:nvPr/>
        </p:nvSpPr>
        <p:spPr>
          <a:xfrm>
            <a:off x="2304755" y="9170465"/>
            <a:ext cx="1087797"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469" name="I V"/>
          <p:cNvSpPr txBox="1"/>
          <p:nvPr/>
        </p:nvSpPr>
        <p:spPr>
          <a:xfrm>
            <a:off x="5544821" y="9439360"/>
            <a:ext cx="94942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nvGrpSpPr>
          <p:cNvPr id="1472" name="Agrupar"/>
          <p:cNvGrpSpPr/>
          <p:nvPr/>
        </p:nvGrpSpPr>
        <p:grpSpPr>
          <a:xfrm>
            <a:off x="8280077" y="7814208"/>
            <a:ext cx="15682222" cy="5328715"/>
            <a:chOff x="0" y="0"/>
            <a:chExt cx="15682221" cy="5328713"/>
          </a:xfrm>
        </p:grpSpPr>
        <p:sp>
          <p:nvSpPr>
            <p:cNvPr id="1470"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71"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73" name="expresiones bíblicas de ministerio compartido…"/>
          <p:cNvSpPr txBox="1"/>
          <p:nvPr/>
        </p:nvSpPr>
        <p:spPr>
          <a:xfrm>
            <a:off x="2024840" y="1203953"/>
            <a:ext cx="1201981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1" name="Imagen 20">
            <a:extLst>
              <a:ext uri="{FF2B5EF4-FFF2-40B4-BE49-F238E27FC236}">
                <a16:creationId xmlns:a16="http://schemas.microsoft.com/office/drawing/2014/main" id="{588B894D-0C5E-E341-9C33-6520B29AF1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77" name="discípulos y discipulado…"/>
          <p:cNvSpPr txBox="1"/>
          <p:nvPr/>
        </p:nvSpPr>
        <p:spPr>
          <a:xfrm>
            <a:off x="1875784" y="1156504"/>
            <a:ext cx="116465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a:solidFill>
                  <a:schemeClr val="accent4"/>
                </a:solidFill>
                <a:latin typeface="+mn-lt"/>
                <a:ea typeface="+mn-ea"/>
                <a:cs typeface="+mn-cs"/>
              </a:rPr>
              <a:t>DISCIPLES ET FORMATION DE DISCIPLES</a:t>
            </a:r>
          </a:p>
        </p:txBody>
      </p:sp>
      <p:sp>
        <p:nvSpPr>
          <p:cNvPr id="1478" name="La Gran Comisión: “Hacer Discípulos&quot;…"/>
          <p:cNvSpPr txBox="1"/>
          <p:nvPr/>
        </p:nvSpPr>
        <p:spPr>
          <a:xfrm>
            <a:off x="9870472" y="7524349"/>
            <a:ext cx="12928543"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5300" b="1" spc="158">
                <a:solidFill>
                  <a:srgbClr val="FFFFFF"/>
                </a:solidFill>
              </a:defRPr>
            </a:pPr>
            <a:r>
              <a:rPr sz="9600" b="1" spc="158" dirty="0">
                <a:solidFill>
                  <a:srgbClr val="FFFFFF"/>
                </a:solidFill>
              </a:rPr>
              <a:t>La Grande </a:t>
            </a:r>
            <a:r>
              <a:rPr sz="9600" b="1" spc="158" dirty="0" err="1">
                <a:solidFill>
                  <a:srgbClr val="FFFFFF"/>
                </a:solidFill>
              </a:rPr>
              <a:t>Comission</a:t>
            </a:r>
            <a:r>
              <a:rPr sz="9600" b="1" spc="158" dirty="0">
                <a:solidFill>
                  <a:srgbClr val="FFFFFF"/>
                </a:solidFill>
              </a:rPr>
              <a:t>: </a:t>
            </a:r>
            <a:endParaRPr lang="es-ES" sz="9600" b="1" spc="158" dirty="0">
              <a:solidFill>
                <a:srgbClr val="FFFFFF"/>
              </a:solidFill>
            </a:endParaRPr>
          </a:p>
          <a:p>
            <a:pPr algn="ctr">
              <a:lnSpc>
                <a:spcPct val="100000"/>
              </a:lnSpc>
              <a:buSzPct val="50000"/>
              <a:defRPr sz="5300" b="1" spc="158">
                <a:solidFill>
                  <a:srgbClr val="FFFFFF"/>
                </a:solidFill>
              </a:defRPr>
            </a:pPr>
            <a:r>
              <a:rPr sz="9600" b="1" spc="158" dirty="0">
                <a:solidFill>
                  <a:srgbClr val="FFFFFF"/>
                </a:solidFill>
              </a:rPr>
              <a:t>“Faire des Disciples”</a:t>
            </a:r>
          </a:p>
        </p:txBody>
      </p:sp>
      <p:pic>
        <p:nvPicPr>
          <p:cNvPr id="1479" name="Imagen" descr="Imagen"/>
          <p:cNvPicPr>
            <a:picLocks noChangeAspect="1"/>
          </p:cNvPicPr>
          <p:nvPr/>
        </p:nvPicPr>
        <p:blipFill>
          <a:blip r:embed="rId3">
            <a:alphaModFix amt="51395"/>
          </a:blip>
          <a:stretch>
            <a:fillRect/>
          </a:stretch>
        </p:blipFill>
        <p:spPr>
          <a:xfrm>
            <a:off x="1235064" y="5021752"/>
            <a:ext cx="6463998" cy="6463998"/>
          </a:xfrm>
          <a:prstGeom prst="rect">
            <a:avLst/>
          </a:prstGeom>
          <a:ln w="12700">
            <a:miter lim="400000"/>
          </a:ln>
        </p:spPr>
      </p:pic>
      <p:pic>
        <p:nvPicPr>
          <p:cNvPr id="1480" name="Imagen" descr="Imagen"/>
          <p:cNvPicPr>
            <a:picLocks noChangeAspect="1"/>
          </p:cNvPicPr>
          <p:nvPr/>
        </p:nvPicPr>
        <p:blipFill>
          <a:blip r:embed="rId4"/>
          <a:stretch>
            <a:fillRect/>
          </a:stretch>
        </p:blipFill>
        <p:spPr>
          <a:xfrm>
            <a:off x="4503851" y="5545860"/>
            <a:ext cx="2649657" cy="3552287"/>
          </a:xfrm>
          <a:prstGeom prst="rect">
            <a:avLst/>
          </a:prstGeom>
          <a:ln w="12700">
            <a:miter lim="400000"/>
          </a:ln>
        </p:spPr>
      </p:pic>
      <p:pic>
        <p:nvPicPr>
          <p:cNvPr id="1481" name="Imagen" descr="Imagen"/>
          <p:cNvPicPr>
            <a:picLocks noChangeAspect="1"/>
          </p:cNvPicPr>
          <p:nvPr/>
        </p:nvPicPr>
        <p:blipFill>
          <a:blip r:embed="rId5"/>
          <a:stretch>
            <a:fillRect/>
          </a:stretch>
        </p:blipFill>
        <p:spPr>
          <a:xfrm>
            <a:off x="1679492" y="5545860"/>
            <a:ext cx="3523171" cy="2707891"/>
          </a:xfrm>
          <a:prstGeom prst="rect">
            <a:avLst/>
          </a:prstGeom>
          <a:ln w="12700">
            <a:miter lim="400000"/>
          </a:ln>
        </p:spPr>
      </p:pic>
      <p:sp>
        <p:nvSpPr>
          <p:cNvPr id="1482" name="i"/>
          <p:cNvSpPr txBox="1"/>
          <p:nvPr/>
        </p:nvSpPr>
        <p:spPr>
          <a:xfrm>
            <a:off x="2803123" y="6245755"/>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83" name="I I"/>
          <p:cNvSpPr txBox="1"/>
          <p:nvPr/>
        </p:nvSpPr>
        <p:spPr>
          <a:xfrm>
            <a:off x="5828620" y="6245755"/>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486" name="Agrupar"/>
          <p:cNvGrpSpPr/>
          <p:nvPr/>
        </p:nvGrpSpPr>
        <p:grpSpPr>
          <a:xfrm>
            <a:off x="8325019" y="7525573"/>
            <a:ext cx="15682222" cy="5328714"/>
            <a:chOff x="0" y="0"/>
            <a:chExt cx="15682221" cy="5328713"/>
          </a:xfrm>
        </p:grpSpPr>
        <p:sp>
          <p:nvSpPr>
            <p:cNvPr id="1484"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85"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6" name="Imagen 15">
            <a:extLst>
              <a:ext uri="{FF2B5EF4-FFF2-40B4-BE49-F238E27FC236}">
                <a16:creationId xmlns:a16="http://schemas.microsoft.com/office/drawing/2014/main" id="{8C581753-BC20-0B47-AB50-C5CDE0ADE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90" name="¿Qué es un mentor, qué es un discípulo?…"/>
          <p:cNvSpPr txBox="1"/>
          <p:nvPr/>
        </p:nvSpPr>
        <p:spPr>
          <a:xfrm>
            <a:off x="8823368" y="6814826"/>
            <a:ext cx="15124475" cy="3968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4400" b="1" spc="132">
                <a:solidFill>
                  <a:srgbClr val="FFFFFF"/>
                </a:solidFill>
              </a:defRPr>
            </a:pPr>
            <a:r>
              <a:rPr lang="es-GT" sz="8800" b="1" spc="158" dirty="0">
                <a:solidFill>
                  <a:srgbClr val="FFFFFF"/>
                </a:solidFill>
              </a:rPr>
              <a:t>Qu'est-ce qu'un mentor, qu'est-ce qu'un disciple ?</a:t>
            </a:r>
          </a:p>
        </p:txBody>
      </p:sp>
      <p:pic>
        <p:nvPicPr>
          <p:cNvPr id="1491" name="Imagen" descr="Imagen"/>
          <p:cNvPicPr>
            <a:picLocks noChangeAspect="1"/>
          </p:cNvPicPr>
          <p:nvPr/>
        </p:nvPicPr>
        <p:blipFill>
          <a:blip r:embed="rId2">
            <a:alphaModFix amt="51395"/>
          </a:blip>
          <a:stretch>
            <a:fillRect/>
          </a:stretch>
        </p:blipFill>
        <p:spPr>
          <a:xfrm>
            <a:off x="1283589" y="5094540"/>
            <a:ext cx="6463998" cy="6463998"/>
          </a:xfrm>
          <a:prstGeom prst="rect">
            <a:avLst/>
          </a:prstGeom>
          <a:ln w="12700">
            <a:miter lim="400000"/>
          </a:ln>
        </p:spPr>
      </p:pic>
      <p:pic>
        <p:nvPicPr>
          <p:cNvPr id="1492" name="Imagen" descr="Imagen"/>
          <p:cNvPicPr>
            <a:picLocks noChangeAspect="1"/>
          </p:cNvPicPr>
          <p:nvPr/>
        </p:nvPicPr>
        <p:blipFill>
          <a:blip r:embed="rId3"/>
          <a:stretch>
            <a:fillRect/>
          </a:stretch>
        </p:blipFill>
        <p:spPr>
          <a:xfrm>
            <a:off x="4552376" y="5618648"/>
            <a:ext cx="2649658" cy="3552288"/>
          </a:xfrm>
          <a:prstGeom prst="rect">
            <a:avLst/>
          </a:prstGeom>
          <a:ln w="12700">
            <a:miter lim="400000"/>
          </a:ln>
        </p:spPr>
      </p:pic>
      <p:pic>
        <p:nvPicPr>
          <p:cNvPr id="1493" name="Imagen" descr="Imagen"/>
          <p:cNvPicPr>
            <a:picLocks noChangeAspect="1"/>
          </p:cNvPicPr>
          <p:nvPr/>
        </p:nvPicPr>
        <p:blipFill>
          <a:blip r:embed="rId4"/>
          <a:stretch>
            <a:fillRect/>
          </a:stretch>
        </p:blipFill>
        <p:spPr>
          <a:xfrm>
            <a:off x="1728017" y="5618648"/>
            <a:ext cx="3523171" cy="2707892"/>
          </a:xfrm>
          <a:prstGeom prst="rect">
            <a:avLst/>
          </a:prstGeom>
          <a:ln w="12700">
            <a:miter lim="400000"/>
          </a:ln>
        </p:spPr>
      </p:pic>
      <p:sp>
        <p:nvSpPr>
          <p:cNvPr id="1494" name="i"/>
          <p:cNvSpPr txBox="1"/>
          <p:nvPr/>
        </p:nvSpPr>
        <p:spPr>
          <a:xfrm>
            <a:off x="2851649" y="6318544"/>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95" name="I I"/>
          <p:cNvSpPr txBox="1"/>
          <p:nvPr/>
        </p:nvSpPr>
        <p:spPr>
          <a:xfrm>
            <a:off x="5877145" y="6318544"/>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498" name="Agrupar"/>
          <p:cNvGrpSpPr/>
          <p:nvPr/>
        </p:nvGrpSpPr>
        <p:grpSpPr>
          <a:xfrm>
            <a:off x="8377128" y="5887845"/>
            <a:ext cx="15682222" cy="7158028"/>
            <a:chOff x="0" y="0"/>
            <a:chExt cx="15682221" cy="5328713"/>
          </a:xfrm>
        </p:grpSpPr>
        <p:sp>
          <p:nvSpPr>
            <p:cNvPr id="1496"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97"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 name="discípulos y discipulado…">
            <a:extLst>
              <a:ext uri="{FF2B5EF4-FFF2-40B4-BE49-F238E27FC236}">
                <a16:creationId xmlns:a16="http://schemas.microsoft.com/office/drawing/2014/main" id="{1F421FCF-DE3C-6345-8391-E562985E5B45}"/>
              </a:ext>
            </a:extLst>
          </p:cNvPr>
          <p:cNvSpPr txBox="1"/>
          <p:nvPr/>
        </p:nvSpPr>
        <p:spPr>
          <a:xfrm>
            <a:off x="1875784" y="1156504"/>
            <a:ext cx="116465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a:solidFill>
                  <a:schemeClr val="accent4"/>
                </a:solidFill>
                <a:latin typeface="+mn-lt"/>
                <a:ea typeface="+mn-ea"/>
                <a:cs typeface="+mn-cs"/>
              </a:rPr>
              <a:t>DISCIPLES ET FORMATION DE DISCIPLES</a:t>
            </a:r>
          </a:p>
        </p:txBody>
      </p:sp>
      <p:pic>
        <p:nvPicPr>
          <p:cNvPr id="17" name="Imagen 16">
            <a:extLst>
              <a:ext uri="{FF2B5EF4-FFF2-40B4-BE49-F238E27FC236}">
                <a16:creationId xmlns:a16="http://schemas.microsoft.com/office/drawing/2014/main" id="{1F053F9E-CA8D-CF48-A5F6-13176CB11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03" name="Hablar de mentores sin discípulos no hace sentido…"/>
          <p:cNvSpPr txBox="1"/>
          <p:nvPr/>
        </p:nvSpPr>
        <p:spPr>
          <a:xfrm>
            <a:off x="9210878" y="7741419"/>
            <a:ext cx="14513216" cy="3968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500" b="1" spc="104">
                <a:solidFill>
                  <a:schemeClr val="accent4"/>
                </a:solidFill>
              </a:defRPr>
            </a:pPr>
            <a:r>
              <a:rPr sz="8800" b="1" spc="158" dirty="0" err="1">
                <a:solidFill>
                  <a:srgbClr val="FFFFFF"/>
                </a:solidFill>
              </a:rPr>
              <a:t>Parler</a:t>
            </a:r>
            <a:r>
              <a:rPr sz="8800" b="1" spc="158" dirty="0">
                <a:solidFill>
                  <a:srgbClr val="FFFFFF"/>
                </a:solidFill>
              </a:rPr>
              <a:t> de mentors sans disciples </a:t>
            </a:r>
            <a:r>
              <a:rPr sz="8800" b="1" spc="158" dirty="0" err="1">
                <a:solidFill>
                  <a:srgbClr val="FFFFFF"/>
                </a:solidFill>
              </a:rPr>
              <a:t>n'a</a:t>
            </a:r>
            <a:r>
              <a:rPr sz="8800" b="1" spc="158" dirty="0">
                <a:solidFill>
                  <a:srgbClr val="FFFFFF"/>
                </a:solidFill>
              </a:rPr>
              <a:t> pas de </a:t>
            </a:r>
            <a:r>
              <a:rPr sz="8800" b="1" spc="158" dirty="0" err="1">
                <a:solidFill>
                  <a:srgbClr val="FFFFFF"/>
                </a:solidFill>
              </a:rPr>
              <a:t>sens</a:t>
            </a:r>
            <a:endParaRPr sz="8800" b="1" spc="158" dirty="0">
              <a:solidFill>
                <a:srgbClr val="FFFFFF"/>
              </a:solidFill>
            </a:endParaRPr>
          </a:p>
        </p:txBody>
      </p:sp>
      <p:pic>
        <p:nvPicPr>
          <p:cNvPr id="1504" name="Imagen" descr="Imagen"/>
          <p:cNvPicPr>
            <a:picLocks noChangeAspect="1"/>
          </p:cNvPicPr>
          <p:nvPr/>
        </p:nvPicPr>
        <p:blipFill>
          <a:blip r:embed="rId2">
            <a:alphaModFix amt="51395"/>
          </a:blip>
          <a:stretch>
            <a:fillRect/>
          </a:stretch>
        </p:blipFill>
        <p:spPr>
          <a:xfrm>
            <a:off x="1332115" y="5118803"/>
            <a:ext cx="6463997" cy="6463997"/>
          </a:xfrm>
          <a:prstGeom prst="rect">
            <a:avLst/>
          </a:prstGeom>
          <a:ln w="12700">
            <a:miter lim="400000"/>
          </a:ln>
        </p:spPr>
      </p:pic>
      <p:pic>
        <p:nvPicPr>
          <p:cNvPr id="1505" name="Imagen" descr="Imagen"/>
          <p:cNvPicPr>
            <a:picLocks noChangeAspect="1"/>
          </p:cNvPicPr>
          <p:nvPr/>
        </p:nvPicPr>
        <p:blipFill>
          <a:blip r:embed="rId3"/>
          <a:stretch>
            <a:fillRect/>
          </a:stretch>
        </p:blipFill>
        <p:spPr>
          <a:xfrm>
            <a:off x="4600902" y="5642910"/>
            <a:ext cx="2649657" cy="3552288"/>
          </a:xfrm>
          <a:prstGeom prst="rect">
            <a:avLst/>
          </a:prstGeom>
          <a:ln w="12700">
            <a:miter lim="400000"/>
          </a:ln>
        </p:spPr>
      </p:pic>
      <p:pic>
        <p:nvPicPr>
          <p:cNvPr id="1506" name="Imagen" descr="Imagen"/>
          <p:cNvPicPr>
            <a:picLocks noChangeAspect="1"/>
          </p:cNvPicPr>
          <p:nvPr/>
        </p:nvPicPr>
        <p:blipFill>
          <a:blip r:embed="rId4"/>
          <a:stretch>
            <a:fillRect/>
          </a:stretch>
        </p:blipFill>
        <p:spPr>
          <a:xfrm>
            <a:off x="1776543" y="5642910"/>
            <a:ext cx="3523170" cy="2707892"/>
          </a:xfrm>
          <a:prstGeom prst="rect">
            <a:avLst/>
          </a:prstGeom>
          <a:ln w="12700">
            <a:miter lim="400000"/>
          </a:ln>
        </p:spPr>
      </p:pic>
      <p:sp>
        <p:nvSpPr>
          <p:cNvPr id="1507" name="i"/>
          <p:cNvSpPr txBox="1"/>
          <p:nvPr/>
        </p:nvSpPr>
        <p:spPr>
          <a:xfrm>
            <a:off x="2900174" y="6342806"/>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08" name="I I"/>
          <p:cNvSpPr txBox="1"/>
          <p:nvPr/>
        </p:nvSpPr>
        <p:spPr>
          <a:xfrm>
            <a:off x="5925671" y="6342806"/>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11" name="Agrupar"/>
          <p:cNvGrpSpPr/>
          <p:nvPr/>
        </p:nvGrpSpPr>
        <p:grpSpPr>
          <a:xfrm>
            <a:off x="8425653" y="7741420"/>
            <a:ext cx="15682222" cy="5328715"/>
            <a:chOff x="0" y="0"/>
            <a:chExt cx="15682221" cy="5328713"/>
          </a:xfrm>
        </p:grpSpPr>
        <p:sp>
          <p:nvSpPr>
            <p:cNvPr id="1509"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10"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 name="discípulos y discipulado…">
            <a:extLst>
              <a:ext uri="{FF2B5EF4-FFF2-40B4-BE49-F238E27FC236}">
                <a16:creationId xmlns:a16="http://schemas.microsoft.com/office/drawing/2014/main" id="{360A034C-1A6F-144A-A54A-777C359194D6}"/>
              </a:ext>
            </a:extLst>
          </p:cNvPr>
          <p:cNvSpPr txBox="1"/>
          <p:nvPr/>
        </p:nvSpPr>
        <p:spPr>
          <a:xfrm>
            <a:off x="1875784" y="1156504"/>
            <a:ext cx="116465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a:solidFill>
                  <a:schemeClr val="accent4"/>
                </a:solidFill>
                <a:latin typeface="+mn-lt"/>
                <a:ea typeface="+mn-ea"/>
                <a:cs typeface="+mn-cs"/>
              </a:rPr>
              <a:t>DISCIPLES ET FORMATION DE DISCIPLES</a:t>
            </a:r>
          </a:p>
        </p:txBody>
      </p:sp>
      <p:pic>
        <p:nvPicPr>
          <p:cNvPr id="17" name="Imagen 16">
            <a:extLst>
              <a:ext uri="{FF2B5EF4-FFF2-40B4-BE49-F238E27FC236}">
                <a16:creationId xmlns:a16="http://schemas.microsoft.com/office/drawing/2014/main" id="{F0A6B3E2-3831-3749-B8BC-B1DBAB921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6" name="“Sed imitadores de mí, como yo soy de Cristo” (1 Co. 1:11)…"/>
          <p:cNvSpPr txBox="1"/>
          <p:nvPr/>
        </p:nvSpPr>
        <p:spPr>
          <a:xfrm>
            <a:off x="9032488" y="8456062"/>
            <a:ext cx="14140711" cy="3002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50000"/>
              <a:defRPr sz="3500" b="1" spc="104">
                <a:solidFill>
                  <a:schemeClr val="accent4"/>
                </a:solidFill>
              </a:defRPr>
            </a:pPr>
            <a:r>
              <a:rPr sz="6600" b="1" spc="158" dirty="0">
                <a:solidFill>
                  <a:srgbClr val="FFFFFF"/>
                </a:solidFill>
              </a:rPr>
              <a:t>"</a:t>
            </a:r>
            <a:r>
              <a:rPr sz="6600" b="1" spc="158" dirty="0" err="1">
                <a:solidFill>
                  <a:srgbClr val="FFFFFF"/>
                </a:solidFill>
              </a:rPr>
              <a:t>Soyez</a:t>
            </a:r>
            <a:r>
              <a:rPr sz="6600" b="1" spc="158" dirty="0">
                <a:solidFill>
                  <a:srgbClr val="FFFFFF"/>
                </a:solidFill>
              </a:rPr>
              <a:t> </a:t>
            </a:r>
            <a:r>
              <a:rPr sz="6600" b="1" spc="158" dirty="0" err="1">
                <a:solidFill>
                  <a:srgbClr val="FFFFFF"/>
                </a:solidFill>
              </a:rPr>
              <a:t>mes</a:t>
            </a:r>
            <a:r>
              <a:rPr sz="6600" b="1" spc="158" dirty="0">
                <a:solidFill>
                  <a:srgbClr val="FFFFFF"/>
                </a:solidFill>
              </a:rPr>
              <a:t> </a:t>
            </a:r>
            <a:r>
              <a:rPr sz="6600" b="1" spc="158" dirty="0" err="1">
                <a:solidFill>
                  <a:srgbClr val="FFFFFF"/>
                </a:solidFill>
              </a:rPr>
              <a:t>imitateurs</a:t>
            </a:r>
            <a:r>
              <a:rPr sz="6600" b="1" spc="158" dirty="0">
                <a:solidFill>
                  <a:srgbClr val="FFFFFF"/>
                </a:solidFill>
              </a:rPr>
              <a:t>, </a:t>
            </a:r>
            <a:r>
              <a:rPr sz="6600" b="1" spc="158" dirty="0" err="1">
                <a:solidFill>
                  <a:srgbClr val="FFFFFF"/>
                </a:solidFill>
              </a:rPr>
              <a:t>comme</a:t>
            </a:r>
            <a:r>
              <a:rPr sz="6600" b="1" spc="158" dirty="0">
                <a:solidFill>
                  <a:srgbClr val="FFFFFF"/>
                </a:solidFill>
              </a:rPr>
              <a:t> je le </a:t>
            </a:r>
            <a:r>
              <a:rPr sz="6600" b="1" spc="158" dirty="0" err="1">
                <a:solidFill>
                  <a:srgbClr val="FFFFFF"/>
                </a:solidFill>
              </a:rPr>
              <a:t>suis</a:t>
            </a:r>
            <a:r>
              <a:rPr sz="6600" b="1" spc="158" dirty="0">
                <a:solidFill>
                  <a:srgbClr val="FFFFFF"/>
                </a:solidFill>
              </a:rPr>
              <a:t> de Christ" (1 Cor. 1:11)</a:t>
            </a:r>
          </a:p>
        </p:txBody>
      </p:sp>
      <p:pic>
        <p:nvPicPr>
          <p:cNvPr id="1517" name="Imagen" descr="Imagen"/>
          <p:cNvPicPr>
            <a:picLocks noChangeAspect="1"/>
          </p:cNvPicPr>
          <p:nvPr/>
        </p:nvPicPr>
        <p:blipFill>
          <a:blip r:embed="rId2">
            <a:alphaModFix amt="51395"/>
          </a:blip>
          <a:stretch>
            <a:fillRect/>
          </a:stretch>
        </p:blipFill>
        <p:spPr>
          <a:xfrm>
            <a:off x="1210801" y="5094540"/>
            <a:ext cx="6463998" cy="6463998"/>
          </a:xfrm>
          <a:prstGeom prst="rect">
            <a:avLst/>
          </a:prstGeom>
          <a:ln w="12700">
            <a:miter lim="400000"/>
          </a:ln>
        </p:spPr>
      </p:pic>
      <p:pic>
        <p:nvPicPr>
          <p:cNvPr id="1518" name="Imagen" descr="Imagen"/>
          <p:cNvPicPr>
            <a:picLocks noChangeAspect="1"/>
          </p:cNvPicPr>
          <p:nvPr/>
        </p:nvPicPr>
        <p:blipFill>
          <a:blip r:embed="rId3"/>
          <a:stretch>
            <a:fillRect/>
          </a:stretch>
        </p:blipFill>
        <p:spPr>
          <a:xfrm>
            <a:off x="4479588" y="5618648"/>
            <a:ext cx="2649658" cy="3552288"/>
          </a:xfrm>
          <a:prstGeom prst="rect">
            <a:avLst/>
          </a:prstGeom>
          <a:ln w="12700">
            <a:miter lim="400000"/>
          </a:ln>
        </p:spPr>
      </p:pic>
      <p:pic>
        <p:nvPicPr>
          <p:cNvPr id="1519" name="Imagen" descr="Imagen"/>
          <p:cNvPicPr>
            <a:picLocks noChangeAspect="1"/>
          </p:cNvPicPr>
          <p:nvPr/>
        </p:nvPicPr>
        <p:blipFill>
          <a:blip r:embed="rId4"/>
          <a:stretch>
            <a:fillRect/>
          </a:stretch>
        </p:blipFill>
        <p:spPr>
          <a:xfrm>
            <a:off x="1655229" y="5618648"/>
            <a:ext cx="3523171" cy="2707892"/>
          </a:xfrm>
          <a:prstGeom prst="rect">
            <a:avLst/>
          </a:prstGeom>
          <a:ln w="12700">
            <a:miter lim="400000"/>
          </a:ln>
        </p:spPr>
      </p:pic>
      <p:sp>
        <p:nvSpPr>
          <p:cNvPr id="1520" name="i"/>
          <p:cNvSpPr txBox="1"/>
          <p:nvPr/>
        </p:nvSpPr>
        <p:spPr>
          <a:xfrm>
            <a:off x="2778860" y="6318544"/>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21" name="I I"/>
          <p:cNvSpPr txBox="1"/>
          <p:nvPr/>
        </p:nvSpPr>
        <p:spPr>
          <a:xfrm>
            <a:off x="5804357" y="6318544"/>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24" name="Agrupar"/>
          <p:cNvGrpSpPr/>
          <p:nvPr/>
        </p:nvGrpSpPr>
        <p:grpSpPr>
          <a:xfrm>
            <a:off x="8027605" y="7529093"/>
            <a:ext cx="16235691" cy="5516779"/>
            <a:chOff x="0" y="0"/>
            <a:chExt cx="16235689" cy="5516778"/>
          </a:xfrm>
        </p:grpSpPr>
        <p:sp>
          <p:nvSpPr>
            <p:cNvPr id="1522" name="Rectángulo redondeado"/>
            <p:cNvSpPr/>
            <p:nvPr/>
          </p:nvSpPr>
          <p:spPr>
            <a:xfrm rot="16200000">
              <a:off x="5573548" y="-5573549"/>
              <a:ext cx="5088594" cy="1623569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23" name="Rectángulo redondeado"/>
            <p:cNvSpPr/>
            <p:nvPr/>
          </p:nvSpPr>
          <p:spPr>
            <a:xfrm rot="16200000">
              <a:off x="7706128" y="3458193"/>
              <a:ext cx="823435" cy="3293737"/>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 name="discípulos y discipulado…">
            <a:extLst>
              <a:ext uri="{FF2B5EF4-FFF2-40B4-BE49-F238E27FC236}">
                <a16:creationId xmlns:a16="http://schemas.microsoft.com/office/drawing/2014/main" id="{3E8BC2DE-4157-BB40-AFD3-22F943FD6781}"/>
              </a:ext>
            </a:extLst>
          </p:cNvPr>
          <p:cNvSpPr txBox="1"/>
          <p:nvPr/>
        </p:nvSpPr>
        <p:spPr>
          <a:xfrm>
            <a:off x="1875784" y="1156504"/>
            <a:ext cx="116465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a:solidFill>
                  <a:schemeClr val="accent4"/>
                </a:solidFill>
                <a:latin typeface="+mn-lt"/>
                <a:ea typeface="+mn-ea"/>
                <a:cs typeface="+mn-cs"/>
              </a:rPr>
              <a:t>DISCIPLES ET FORMATION DE DISCIPLES</a:t>
            </a:r>
          </a:p>
        </p:txBody>
      </p:sp>
      <p:pic>
        <p:nvPicPr>
          <p:cNvPr id="17" name="Imagen 16">
            <a:extLst>
              <a:ext uri="{FF2B5EF4-FFF2-40B4-BE49-F238E27FC236}">
                <a16:creationId xmlns:a16="http://schemas.microsoft.com/office/drawing/2014/main" id="{72A10D70-DCC3-2C44-AB67-8EF2DCE1F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29" name="262 referencias a discípulos en el NT están en los evangelios, 10 % de estas en los Hechos. “0” en el resto del NT…"/>
          <p:cNvSpPr txBox="1"/>
          <p:nvPr/>
        </p:nvSpPr>
        <p:spPr>
          <a:xfrm>
            <a:off x="8997115" y="6350225"/>
            <a:ext cx="14442248" cy="416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2800" b="1" spc="84">
                <a:solidFill>
                  <a:schemeClr val="accent4"/>
                </a:solidFill>
              </a:defRPr>
            </a:pPr>
            <a:r>
              <a:rPr sz="6600" b="1" spc="158" dirty="0">
                <a:solidFill>
                  <a:srgbClr val="FFFFFF"/>
                </a:solidFill>
              </a:rPr>
              <a:t>262 </a:t>
            </a:r>
            <a:r>
              <a:rPr sz="6600" b="1" spc="158" dirty="0" err="1">
                <a:solidFill>
                  <a:srgbClr val="FFFFFF"/>
                </a:solidFill>
              </a:rPr>
              <a:t>références</a:t>
            </a:r>
            <a:r>
              <a:rPr sz="6600" b="1" spc="158" dirty="0">
                <a:solidFill>
                  <a:srgbClr val="FFFFFF"/>
                </a:solidFill>
              </a:rPr>
              <a:t> aux disciples dans le NT se </a:t>
            </a:r>
            <a:r>
              <a:rPr sz="6600" b="1" spc="158" dirty="0" err="1">
                <a:solidFill>
                  <a:srgbClr val="FFFFFF"/>
                </a:solidFill>
              </a:rPr>
              <a:t>trouvent</a:t>
            </a:r>
            <a:r>
              <a:rPr sz="6600" b="1" spc="158" dirty="0">
                <a:solidFill>
                  <a:srgbClr val="FFFFFF"/>
                </a:solidFill>
              </a:rPr>
              <a:t> dans les </a:t>
            </a:r>
            <a:r>
              <a:rPr sz="6600" b="1" spc="158" dirty="0" err="1">
                <a:solidFill>
                  <a:srgbClr val="FFFFFF"/>
                </a:solidFill>
              </a:rPr>
              <a:t>évangiles</a:t>
            </a:r>
            <a:r>
              <a:rPr sz="6600" b="1" spc="158" dirty="0">
                <a:solidFill>
                  <a:srgbClr val="FFFFFF"/>
                </a:solidFill>
              </a:rPr>
              <a:t>, </a:t>
            </a:r>
            <a:r>
              <a:rPr sz="6600" b="1" spc="158" dirty="0" err="1">
                <a:solidFill>
                  <a:srgbClr val="FFFFFF"/>
                </a:solidFill>
              </a:rPr>
              <a:t>dont</a:t>
            </a:r>
            <a:r>
              <a:rPr sz="6600" b="1" spc="158" dirty="0">
                <a:solidFill>
                  <a:srgbClr val="FFFFFF"/>
                </a:solidFill>
              </a:rPr>
              <a:t> 10 % dans les </a:t>
            </a:r>
            <a:r>
              <a:rPr sz="6600" b="1" spc="158" dirty="0" err="1">
                <a:solidFill>
                  <a:srgbClr val="FFFFFF"/>
                </a:solidFill>
              </a:rPr>
              <a:t>Actes</a:t>
            </a:r>
            <a:r>
              <a:rPr sz="6600" b="1" spc="158" dirty="0">
                <a:solidFill>
                  <a:srgbClr val="FFFFFF"/>
                </a:solidFill>
              </a:rPr>
              <a:t>. "0" dans le </a:t>
            </a:r>
            <a:r>
              <a:rPr sz="6600" b="1" spc="158" dirty="0" err="1">
                <a:solidFill>
                  <a:srgbClr val="FFFFFF"/>
                </a:solidFill>
              </a:rPr>
              <a:t>reste</a:t>
            </a:r>
            <a:r>
              <a:rPr sz="6600" b="1" spc="158" dirty="0">
                <a:solidFill>
                  <a:srgbClr val="FFFFFF"/>
                </a:solidFill>
              </a:rPr>
              <a:t> du NT</a:t>
            </a:r>
          </a:p>
        </p:txBody>
      </p:sp>
      <p:pic>
        <p:nvPicPr>
          <p:cNvPr id="1530" name="Imagen" descr="Imagen"/>
          <p:cNvPicPr>
            <a:picLocks noChangeAspect="1"/>
          </p:cNvPicPr>
          <p:nvPr/>
        </p:nvPicPr>
        <p:blipFill>
          <a:blip r:embed="rId2">
            <a:alphaModFix amt="51395"/>
          </a:blip>
          <a:stretch>
            <a:fillRect/>
          </a:stretch>
        </p:blipFill>
        <p:spPr>
          <a:xfrm>
            <a:off x="1283589" y="5070277"/>
            <a:ext cx="6463998" cy="6463998"/>
          </a:xfrm>
          <a:prstGeom prst="rect">
            <a:avLst/>
          </a:prstGeom>
          <a:ln w="12700">
            <a:miter lim="400000"/>
          </a:ln>
        </p:spPr>
      </p:pic>
      <p:pic>
        <p:nvPicPr>
          <p:cNvPr id="1531" name="Imagen" descr="Imagen"/>
          <p:cNvPicPr>
            <a:picLocks noChangeAspect="1"/>
          </p:cNvPicPr>
          <p:nvPr/>
        </p:nvPicPr>
        <p:blipFill>
          <a:blip r:embed="rId3"/>
          <a:stretch>
            <a:fillRect/>
          </a:stretch>
        </p:blipFill>
        <p:spPr>
          <a:xfrm>
            <a:off x="4552376" y="5594385"/>
            <a:ext cx="2649658" cy="3552288"/>
          </a:xfrm>
          <a:prstGeom prst="rect">
            <a:avLst/>
          </a:prstGeom>
          <a:ln w="12700">
            <a:miter lim="400000"/>
          </a:ln>
        </p:spPr>
      </p:pic>
      <p:pic>
        <p:nvPicPr>
          <p:cNvPr id="1532" name="Imagen" descr="Imagen"/>
          <p:cNvPicPr>
            <a:picLocks noChangeAspect="1"/>
          </p:cNvPicPr>
          <p:nvPr/>
        </p:nvPicPr>
        <p:blipFill>
          <a:blip r:embed="rId4"/>
          <a:stretch>
            <a:fillRect/>
          </a:stretch>
        </p:blipFill>
        <p:spPr>
          <a:xfrm>
            <a:off x="1728017" y="5594385"/>
            <a:ext cx="3523171" cy="2707892"/>
          </a:xfrm>
          <a:prstGeom prst="rect">
            <a:avLst/>
          </a:prstGeom>
          <a:ln w="12700">
            <a:miter lim="400000"/>
          </a:ln>
        </p:spPr>
      </p:pic>
      <p:sp>
        <p:nvSpPr>
          <p:cNvPr id="1533" name="i"/>
          <p:cNvSpPr txBox="1"/>
          <p:nvPr/>
        </p:nvSpPr>
        <p:spPr>
          <a:xfrm>
            <a:off x="2851649" y="6294281"/>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34" name="I I"/>
          <p:cNvSpPr txBox="1"/>
          <p:nvPr/>
        </p:nvSpPr>
        <p:spPr>
          <a:xfrm>
            <a:off x="5877145" y="6294281"/>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37" name="Agrupar"/>
          <p:cNvGrpSpPr/>
          <p:nvPr/>
        </p:nvGrpSpPr>
        <p:grpSpPr>
          <a:xfrm>
            <a:off x="8377128" y="4505093"/>
            <a:ext cx="15682222" cy="8516516"/>
            <a:chOff x="0" y="0"/>
            <a:chExt cx="15682221" cy="5328713"/>
          </a:xfrm>
        </p:grpSpPr>
        <p:sp>
          <p:nvSpPr>
            <p:cNvPr id="1535"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36"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 name="discípulos y discipulado…">
            <a:extLst>
              <a:ext uri="{FF2B5EF4-FFF2-40B4-BE49-F238E27FC236}">
                <a16:creationId xmlns:a16="http://schemas.microsoft.com/office/drawing/2014/main" id="{50F35750-2988-B647-BA67-A9154B2F0249}"/>
              </a:ext>
            </a:extLst>
          </p:cNvPr>
          <p:cNvSpPr txBox="1"/>
          <p:nvPr/>
        </p:nvSpPr>
        <p:spPr>
          <a:xfrm>
            <a:off x="1875784" y="1156504"/>
            <a:ext cx="116465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a:solidFill>
                  <a:schemeClr val="accent4"/>
                </a:solidFill>
                <a:latin typeface="+mn-lt"/>
                <a:ea typeface="+mn-ea"/>
                <a:cs typeface="+mn-cs"/>
              </a:rPr>
              <a:t>DISCIPLES ET FORMATION DE DISCIPLES</a:t>
            </a:r>
          </a:p>
        </p:txBody>
      </p:sp>
      <p:pic>
        <p:nvPicPr>
          <p:cNvPr id="17" name="Imagen 16">
            <a:extLst>
              <a:ext uri="{FF2B5EF4-FFF2-40B4-BE49-F238E27FC236}">
                <a16:creationId xmlns:a16="http://schemas.microsoft.com/office/drawing/2014/main" id="{00A5C534-9D46-2747-9E32-E6EB1874E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42" name="Características  de un discípulo de jesus…"/>
          <p:cNvSpPr txBox="1"/>
          <p:nvPr/>
        </p:nvSpPr>
        <p:spPr>
          <a:xfrm>
            <a:off x="2024840" y="1678347"/>
            <a:ext cx="1034644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d'un disciple de </a:t>
            </a:r>
            <a:r>
              <a:rPr sz="6000" b="1" cap="all" spc="0" dirty="0" err="1">
                <a:solidFill>
                  <a:schemeClr val="accent4"/>
                </a:solidFill>
                <a:latin typeface="+mn-lt"/>
                <a:ea typeface="+mn-ea"/>
                <a:cs typeface="+mn-cs"/>
              </a:rPr>
              <a:t>Jésus</a:t>
            </a:r>
            <a:endParaRPr sz="6000" b="1" cap="all" spc="0" dirty="0">
              <a:solidFill>
                <a:schemeClr val="accent4"/>
              </a:solidFill>
              <a:latin typeface="+mn-lt"/>
              <a:ea typeface="+mn-ea"/>
              <a:cs typeface="+mn-cs"/>
            </a:endParaRPr>
          </a:p>
        </p:txBody>
      </p:sp>
      <p:sp>
        <p:nvSpPr>
          <p:cNvPr id="1543" name="Jesús es el único que llama a discípulos…"/>
          <p:cNvSpPr txBox="1"/>
          <p:nvPr/>
        </p:nvSpPr>
        <p:spPr>
          <a:xfrm>
            <a:off x="9905255" y="8678232"/>
            <a:ext cx="12917118" cy="3002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48229" indent="-648229" algn="ctr">
              <a:buSzPct val="100000"/>
              <a:buAutoNum type="arabicPeriod"/>
              <a:defRPr sz="4400" b="1" spc="132">
                <a:solidFill>
                  <a:schemeClr val="accent4"/>
                </a:solidFill>
              </a:defRPr>
            </a:pPr>
            <a:r>
              <a:rPr lang="es-ES" sz="6600" b="1" spc="158" dirty="0">
                <a:solidFill>
                  <a:srgbClr val="FFFFFF"/>
                </a:solidFill>
              </a:rPr>
              <a:t> </a:t>
            </a:r>
            <a:r>
              <a:rPr sz="6600" b="1" spc="158" dirty="0" err="1">
                <a:solidFill>
                  <a:srgbClr val="FFFFFF"/>
                </a:solidFill>
              </a:rPr>
              <a:t>Jésus</a:t>
            </a:r>
            <a:r>
              <a:rPr sz="6600" b="1" spc="158" dirty="0">
                <a:solidFill>
                  <a:srgbClr val="FFFFFF"/>
                </a:solidFill>
              </a:rPr>
              <a:t> </a:t>
            </a:r>
            <a:r>
              <a:rPr sz="6600" b="1" spc="158" dirty="0" err="1">
                <a:solidFill>
                  <a:srgbClr val="FFFFFF"/>
                </a:solidFill>
              </a:rPr>
              <a:t>est</a:t>
            </a:r>
            <a:r>
              <a:rPr sz="6600" b="1" spc="158" dirty="0">
                <a:solidFill>
                  <a:srgbClr val="FFFFFF"/>
                </a:solidFill>
              </a:rPr>
              <a:t> le </a:t>
            </a:r>
            <a:r>
              <a:rPr sz="6600" b="1" spc="158" dirty="0" err="1">
                <a:solidFill>
                  <a:srgbClr val="FFFFFF"/>
                </a:solidFill>
              </a:rPr>
              <a:t>seul</a:t>
            </a:r>
            <a:r>
              <a:rPr sz="6600" b="1" spc="158" dirty="0">
                <a:solidFill>
                  <a:srgbClr val="FFFFFF"/>
                </a:solidFill>
              </a:rPr>
              <a:t> qui </a:t>
            </a:r>
            <a:r>
              <a:rPr sz="6600" b="1" spc="158" dirty="0" err="1">
                <a:solidFill>
                  <a:srgbClr val="FFFFFF"/>
                </a:solidFill>
              </a:rPr>
              <a:t>appelle</a:t>
            </a:r>
            <a:r>
              <a:rPr sz="6600" b="1" spc="158" dirty="0">
                <a:solidFill>
                  <a:srgbClr val="FFFFFF"/>
                </a:solidFill>
              </a:rPr>
              <a:t> des disciples</a:t>
            </a:r>
          </a:p>
        </p:txBody>
      </p:sp>
      <p:pic>
        <p:nvPicPr>
          <p:cNvPr id="1544" name="Imagen" descr="Imagen"/>
          <p:cNvPicPr>
            <a:picLocks noChangeAspect="1"/>
          </p:cNvPicPr>
          <p:nvPr/>
        </p:nvPicPr>
        <p:blipFill>
          <a:blip r:embed="rId2">
            <a:alphaModFix amt="51395"/>
          </a:blip>
          <a:stretch>
            <a:fillRect/>
          </a:stretch>
        </p:blipFill>
        <p:spPr>
          <a:xfrm>
            <a:off x="1235064" y="5118803"/>
            <a:ext cx="6463998" cy="6463997"/>
          </a:xfrm>
          <a:prstGeom prst="rect">
            <a:avLst/>
          </a:prstGeom>
          <a:ln w="12700">
            <a:miter lim="400000"/>
          </a:ln>
        </p:spPr>
      </p:pic>
      <p:pic>
        <p:nvPicPr>
          <p:cNvPr id="1545" name="Imagen" descr="Imagen"/>
          <p:cNvPicPr>
            <a:picLocks noChangeAspect="1"/>
          </p:cNvPicPr>
          <p:nvPr/>
        </p:nvPicPr>
        <p:blipFill>
          <a:blip r:embed="rId3"/>
          <a:stretch>
            <a:fillRect/>
          </a:stretch>
        </p:blipFill>
        <p:spPr>
          <a:xfrm>
            <a:off x="4503851" y="5642910"/>
            <a:ext cx="2649657" cy="3552288"/>
          </a:xfrm>
          <a:prstGeom prst="rect">
            <a:avLst/>
          </a:prstGeom>
          <a:ln w="12700">
            <a:miter lim="400000"/>
          </a:ln>
        </p:spPr>
      </p:pic>
      <p:pic>
        <p:nvPicPr>
          <p:cNvPr id="1546" name="Imagen" descr="Imagen"/>
          <p:cNvPicPr>
            <a:picLocks noChangeAspect="1"/>
          </p:cNvPicPr>
          <p:nvPr/>
        </p:nvPicPr>
        <p:blipFill>
          <a:blip r:embed="rId4"/>
          <a:stretch>
            <a:fillRect/>
          </a:stretch>
        </p:blipFill>
        <p:spPr>
          <a:xfrm>
            <a:off x="1679492" y="5642910"/>
            <a:ext cx="3523171" cy="2707892"/>
          </a:xfrm>
          <a:prstGeom prst="rect">
            <a:avLst/>
          </a:prstGeom>
          <a:ln w="12700">
            <a:miter lim="400000"/>
          </a:ln>
        </p:spPr>
      </p:pic>
      <p:sp>
        <p:nvSpPr>
          <p:cNvPr id="1547" name="i"/>
          <p:cNvSpPr txBox="1"/>
          <p:nvPr/>
        </p:nvSpPr>
        <p:spPr>
          <a:xfrm>
            <a:off x="2803123" y="6342806"/>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48" name="I I"/>
          <p:cNvSpPr txBox="1"/>
          <p:nvPr/>
        </p:nvSpPr>
        <p:spPr>
          <a:xfrm>
            <a:off x="5828620" y="6342806"/>
            <a:ext cx="714154"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49" name="4"/>
          <p:cNvSpPr txBox="1"/>
          <p:nvPr/>
        </p:nvSpPr>
        <p:spPr>
          <a:xfrm>
            <a:off x="1017854" y="1681423"/>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50" name="Óvalo"/>
          <p:cNvSpPr/>
          <p:nvPr/>
        </p:nvSpPr>
        <p:spPr>
          <a:xfrm>
            <a:off x="9882681" y="5529818"/>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51" name="1"/>
          <p:cNvSpPr txBox="1"/>
          <p:nvPr/>
        </p:nvSpPr>
        <p:spPr>
          <a:xfrm>
            <a:off x="10468300" y="5779773"/>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554" name="Agrupar"/>
          <p:cNvGrpSpPr/>
          <p:nvPr/>
        </p:nvGrpSpPr>
        <p:grpSpPr>
          <a:xfrm>
            <a:off x="8328602" y="7741420"/>
            <a:ext cx="15682222" cy="5328715"/>
            <a:chOff x="0" y="0"/>
            <a:chExt cx="15682221" cy="5328713"/>
          </a:xfrm>
        </p:grpSpPr>
        <p:sp>
          <p:nvSpPr>
            <p:cNvPr id="1552"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53"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9" name="Imagen 18">
            <a:extLst>
              <a:ext uri="{FF2B5EF4-FFF2-40B4-BE49-F238E27FC236}">
                <a16:creationId xmlns:a16="http://schemas.microsoft.com/office/drawing/2014/main" id="{AD86BB37-0994-7E49-9543-0A1F39566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560" name="Agrupar"/>
          <p:cNvGrpSpPr/>
          <p:nvPr/>
        </p:nvGrpSpPr>
        <p:grpSpPr>
          <a:xfrm>
            <a:off x="8255814" y="7668632"/>
            <a:ext cx="15682222" cy="5328714"/>
            <a:chOff x="0" y="0"/>
            <a:chExt cx="15682221" cy="5328713"/>
          </a:xfrm>
        </p:grpSpPr>
        <p:sp>
          <p:nvSpPr>
            <p:cNvPr id="1558"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59"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61" name="Discípulo es una persona que tuvo relación íntima con Jesús…"/>
          <p:cNvSpPr txBox="1"/>
          <p:nvPr/>
        </p:nvSpPr>
        <p:spPr>
          <a:xfrm>
            <a:off x="9667507" y="7578118"/>
            <a:ext cx="12858835" cy="4525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48229" indent="-648229" algn="ctr">
              <a:buSzPct val="100000"/>
              <a:buAutoNum type="arabicPeriod" startAt="2"/>
              <a:defRPr sz="3500" b="1" spc="104">
                <a:solidFill>
                  <a:srgbClr val="FFFFFF"/>
                </a:solidFill>
              </a:defRPr>
            </a:pPr>
            <a:r>
              <a:rPr lang="es-ES" sz="6600" b="1" spc="158" dirty="0">
                <a:solidFill>
                  <a:srgbClr val="FFFFFF"/>
                </a:solidFill>
              </a:rPr>
              <a:t> </a:t>
            </a:r>
            <a:r>
              <a:rPr sz="6600" b="1" spc="158" dirty="0">
                <a:solidFill>
                  <a:srgbClr val="FFFFFF"/>
                </a:solidFill>
              </a:rPr>
              <a:t>Un disciple </a:t>
            </a:r>
            <a:r>
              <a:rPr sz="6600" b="1" spc="158" dirty="0" err="1">
                <a:solidFill>
                  <a:srgbClr val="FFFFFF"/>
                </a:solidFill>
              </a:rPr>
              <a:t>est</a:t>
            </a:r>
            <a:r>
              <a:rPr sz="6600" b="1" spc="158" dirty="0">
                <a:solidFill>
                  <a:srgbClr val="FFFFFF"/>
                </a:solidFill>
              </a:rPr>
              <a:t> </a:t>
            </a:r>
            <a:r>
              <a:rPr sz="6600" b="1" spc="158" dirty="0" err="1">
                <a:solidFill>
                  <a:srgbClr val="FFFFFF"/>
                </a:solidFill>
              </a:rPr>
              <a:t>une</a:t>
            </a:r>
            <a:r>
              <a:rPr sz="6600" b="1" spc="158" dirty="0">
                <a:solidFill>
                  <a:srgbClr val="FFFFFF"/>
                </a:solidFill>
              </a:rPr>
              <a:t> </a:t>
            </a:r>
            <a:r>
              <a:rPr sz="6600" b="1" spc="158" dirty="0" err="1">
                <a:solidFill>
                  <a:srgbClr val="FFFFFF"/>
                </a:solidFill>
              </a:rPr>
              <a:t>personne</a:t>
            </a:r>
            <a:r>
              <a:rPr sz="6600" b="1" spc="158" dirty="0">
                <a:solidFill>
                  <a:srgbClr val="FFFFFF"/>
                </a:solidFill>
              </a:rPr>
              <a:t> qui a </a:t>
            </a:r>
            <a:r>
              <a:rPr sz="6600" b="1" spc="158" dirty="0" err="1">
                <a:solidFill>
                  <a:srgbClr val="FFFFFF"/>
                </a:solidFill>
              </a:rPr>
              <a:t>eu</a:t>
            </a:r>
            <a:r>
              <a:rPr sz="6600" b="1" spc="158" dirty="0">
                <a:solidFill>
                  <a:srgbClr val="FFFFFF"/>
                </a:solidFill>
              </a:rPr>
              <a:t> </a:t>
            </a:r>
            <a:r>
              <a:rPr sz="6600" b="1" spc="158" dirty="0" err="1">
                <a:solidFill>
                  <a:srgbClr val="FFFFFF"/>
                </a:solidFill>
              </a:rPr>
              <a:t>une</a:t>
            </a:r>
            <a:r>
              <a:rPr sz="6600" b="1" spc="158" dirty="0">
                <a:solidFill>
                  <a:srgbClr val="FFFFFF"/>
                </a:solidFill>
              </a:rPr>
              <a:t> relation intime avec </a:t>
            </a:r>
            <a:r>
              <a:rPr sz="6600" b="1" spc="158" dirty="0" err="1">
                <a:solidFill>
                  <a:srgbClr val="FFFFFF"/>
                </a:solidFill>
              </a:rPr>
              <a:t>Jésus</a:t>
            </a:r>
            <a:endParaRPr sz="6600" b="1" spc="158" dirty="0">
              <a:solidFill>
                <a:srgbClr val="FFFFFF"/>
              </a:solidFill>
            </a:endParaRPr>
          </a:p>
        </p:txBody>
      </p:sp>
      <p:pic>
        <p:nvPicPr>
          <p:cNvPr id="1562" name="Imagen" descr="Imagen"/>
          <p:cNvPicPr>
            <a:picLocks noChangeAspect="1"/>
          </p:cNvPicPr>
          <p:nvPr/>
        </p:nvPicPr>
        <p:blipFill>
          <a:blip r:embed="rId2">
            <a:alphaModFix amt="51395"/>
          </a:blip>
          <a:stretch>
            <a:fillRect/>
          </a:stretch>
        </p:blipFill>
        <p:spPr>
          <a:xfrm>
            <a:off x="1162276" y="5046014"/>
            <a:ext cx="6463998" cy="6463998"/>
          </a:xfrm>
          <a:prstGeom prst="rect">
            <a:avLst/>
          </a:prstGeom>
          <a:ln w="12700">
            <a:miter lim="400000"/>
          </a:ln>
        </p:spPr>
      </p:pic>
      <p:pic>
        <p:nvPicPr>
          <p:cNvPr id="1563" name="Imagen" descr="Imagen"/>
          <p:cNvPicPr>
            <a:picLocks noChangeAspect="1"/>
          </p:cNvPicPr>
          <p:nvPr/>
        </p:nvPicPr>
        <p:blipFill>
          <a:blip r:embed="rId3"/>
          <a:stretch>
            <a:fillRect/>
          </a:stretch>
        </p:blipFill>
        <p:spPr>
          <a:xfrm>
            <a:off x="4431063" y="5570122"/>
            <a:ext cx="2649658" cy="3552288"/>
          </a:xfrm>
          <a:prstGeom prst="rect">
            <a:avLst/>
          </a:prstGeom>
          <a:ln w="12700">
            <a:miter lim="400000"/>
          </a:ln>
        </p:spPr>
      </p:pic>
      <p:pic>
        <p:nvPicPr>
          <p:cNvPr id="1564" name="Imagen" descr="Imagen"/>
          <p:cNvPicPr>
            <a:picLocks noChangeAspect="1"/>
          </p:cNvPicPr>
          <p:nvPr/>
        </p:nvPicPr>
        <p:blipFill>
          <a:blip r:embed="rId4"/>
          <a:stretch>
            <a:fillRect/>
          </a:stretch>
        </p:blipFill>
        <p:spPr>
          <a:xfrm>
            <a:off x="1606704" y="5570122"/>
            <a:ext cx="3523170" cy="2707892"/>
          </a:xfrm>
          <a:prstGeom prst="rect">
            <a:avLst/>
          </a:prstGeom>
          <a:ln w="12700">
            <a:miter lim="400000"/>
          </a:ln>
        </p:spPr>
      </p:pic>
      <p:sp>
        <p:nvSpPr>
          <p:cNvPr id="1565" name="i"/>
          <p:cNvSpPr txBox="1"/>
          <p:nvPr/>
        </p:nvSpPr>
        <p:spPr>
          <a:xfrm>
            <a:off x="2730335" y="6270018"/>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66" name="I I"/>
          <p:cNvSpPr txBox="1"/>
          <p:nvPr/>
        </p:nvSpPr>
        <p:spPr>
          <a:xfrm>
            <a:off x="5755832" y="6270018"/>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6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68" name="Óvalo"/>
          <p:cNvSpPr/>
          <p:nvPr/>
        </p:nvSpPr>
        <p:spPr>
          <a:xfrm>
            <a:off x="9804017" y="5466182"/>
            <a:ext cx="1630177" cy="1558056"/>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69" name="2"/>
          <p:cNvSpPr txBox="1"/>
          <p:nvPr/>
        </p:nvSpPr>
        <p:spPr>
          <a:xfrm>
            <a:off x="10350927" y="5716137"/>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19" name="Características  de un discípulo de jesus…">
            <a:extLst>
              <a:ext uri="{FF2B5EF4-FFF2-40B4-BE49-F238E27FC236}">
                <a16:creationId xmlns:a16="http://schemas.microsoft.com/office/drawing/2014/main" id="{9C30F271-4AB0-4147-A7D1-3208120183B7}"/>
              </a:ext>
            </a:extLst>
          </p:cNvPr>
          <p:cNvSpPr txBox="1"/>
          <p:nvPr/>
        </p:nvSpPr>
        <p:spPr>
          <a:xfrm>
            <a:off x="1845551" y="1028947"/>
            <a:ext cx="1034644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d'un disciple de </a:t>
            </a:r>
            <a:r>
              <a:rPr sz="6000" b="1" cap="all" spc="0" dirty="0" err="1">
                <a:solidFill>
                  <a:schemeClr val="accent4"/>
                </a:solidFill>
                <a:latin typeface="+mn-lt"/>
                <a:ea typeface="+mn-ea"/>
                <a:cs typeface="+mn-cs"/>
              </a:rPr>
              <a:t>Jésus</a:t>
            </a:r>
            <a:endParaRPr sz="6000" b="1" cap="all" spc="0" dirty="0">
              <a:solidFill>
                <a:schemeClr val="accent4"/>
              </a:solidFill>
              <a:latin typeface="+mn-lt"/>
              <a:ea typeface="+mn-ea"/>
              <a:cs typeface="+mn-cs"/>
            </a:endParaRPr>
          </a:p>
        </p:txBody>
      </p:sp>
      <p:pic>
        <p:nvPicPr>
          <p:cNvPr id="20" name="Imagen 19">
            <a:extLst>
              <a:ext uri="{FF2B5EF4-FFF2-40B4-BE49-F238E27FC236}">
                <a16:creationId xmlns:a16="http://schemas.microsoft.com/office/drawing/2014/main" id="{C11B1FD3-BAB8-3540-A44B-90DFF7773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74" name="El llamado de Jesús demanda una ruptura completa con el pasado…"/>
          <p:cNvSpPr txBox="1"/>
          <p:nvPr/>
        </p:nvSpPr>
        <p:spPr>
          <a:xfrm>
            <a:off x="9578214" y="8563968"/>
            <a:ext cx="14118850"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648229" indent="-648229" algn="ctr">
              <a:buSzPct val="100000"/>
              <a:buAutoNum type="arabicPeriod" startAt="3"/>
              <a:defRPr sz="3500" b="1" spc="104">
                <a:solidFill>
                  <a:schemeClr val="accent4"/>
                </a:solidFill>
              </a:defRPr>
            </a:pPr>
            <a:r>
              <a:rPr lang="es-ES" sz="7200" b="1" spc="158" dirty="0">
                <a:solidFill>
                  <a:srgbClr val="FFFFFF"/>
                </a:solidFill>
              </a:rPr>
              <a:t> </a:t>
            </a:r>
            <a:r>
              <a:rPr sz="7200" b="1" spc="158" dirty="0" err="1">
                <a:solidFill>
                  <a:srgbClr val="FFFFFF"/>
                </a:solidFill>
              </a:rPr>
              <a:t>L'appel</a:t>
            </a:r>
            <a:r>
              <a:rPr sz="7200" b="1" spc="158" dirty="0">
                <a:solidFill>
                  <a:srgbClr val="FFFFFF"/>
                </a:solidFill>
              </a:rPr>
              <a:t> de </a:t>
            </a:r>
            <a:r>
              <a:rPr sz="7200" b="1" spc="158" dirty="0" err="1">
                <a:solidFill>
                  <a:srgbClr val="FFFFFF"/>
                </a:solidFill>
              </a:rPr>
              <a:t>Jésus</a:t>
            </a:r>
            <a:r>
              <a:rPr sz="7200" b="1" spc="158" dirty="0">
                <a:solidFill>
                  <a:srgbClr val="FFFFFF"/>
                </a:solidFill>
              </a:rPr>
              <a:t> </a:t>
            </a:r>
            <a:r>
              <a:rPr sz="7200" b="1" spc="158" dirty="0" err="1">
                <a:solidFill>
                  <a:srgbClr val="FFFFFF"/>
                </a:solidFill>
              </a:rPr>
              <a:t>exige</a:t>
            </a:r>
            <a:r>
              <a:rPr sz="7200" b="1" spc="158" dirty="0">
                <a:solidFill>
                  <a:srgbClr val="FFFFFF"/>
                </a:solidFill>
              </a:rPr>
              <a:t> </a:t>
            </a:r>
            <a:r>
              <a:rPr sz="7200" b="1" spc="158" dirty="0" err="1">
                <a:solidFill>
                  <a:srgbClr val="FFFFFF"/>
                </a:solidFill>
              </a:rPr>
              <a:t>une</a:t>
            </a:r>
            <a:r>
              <a:rPr sz="7200" b="1" spc="158" dirty="0">
                <a:solidFill>
                  <a:srgbClr val="FFFFFF"/>
                </a:solidFill>
              </a:rPr>
              <a:t> rupture </a:t>
            </a:r>
            <a:r>
              <a:rPr sz="7200" b="1" spc="158" dirty="0" err="1">
                <a:solidFill>
                  <a:srgbClr val="FFFFFF"/>
                </a:solidFill>
              </a:rPr>
              <a:t>totale</a:t>
            </a:r>
            <a:r>
              <a:rPr sz="7200" b="1" spc="158" dirty="0">
                <a:solidFill>
                  <a:srgbClr val="FFFFFF"/>
                </a:solidFill>
              </a:rPr>
              <a:t> avec le passé</a:t>
            </a:r>
          </a:p>
        </p:txBody>
      </p:sp>
      <p:pic>
        <p:nvPicPr>
          <p:cNvPr id="1575"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576"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577"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578" name="i"/>
          <p:cNvSpPr txBox="1"/>
          <p:nvPr/>
        </p:nvSpPr>
        <p:spPr>
          <a:xfrm>
            <a:off x="3361165" y="6294281"/>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79" name="I I"/>
          <p:cNvSpPr txBox="1"/>
          <p:nvPr/>
        </p:nvSpPr>
        <p:spPr>
          <a:xfrm>
            <a:off x="6386662" y="6294281"/>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8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81" name="Óvalo"/>
          <p:cNvSpPr/>
          <p:nvPr/>
        </p:nvSpPr>
        <p:spPr>
          <a:xfrm>
            <a:off x="10434846" y="5490445"/>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82" name="3"/>
          <p:cNvSpPr txBox="1"/>
          <p:nvPr/>
        </p:nvSpPr>
        <p:spPr>
          <a:xfrm>
            <a:off x="10981757" y="5740400"/>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585" name="Agrupar"/>
          <p:cNvGrpSpPr/>
          <p:nvPr/>
        </p:nvGrpSpPr>
        <p:grpSpPr>
          <a:xfrm>
            <a:off x="8698005" y="7982085"/>
            <a:ext cx="15526740" cy="5275883"/>
            <a:chOff x="0" y="0"/>
            <a:chExt cx="15526739" cy="5275881"/>
          </a:xfrm>
        </p:grpSpPr>
        <p:sp>
          <p:nvSpPr>
            <p:cNvPr id="1583" name="Rectángulo redondeado"/>
            <p:cNvSpPr/>
            <p:nvPr/>
          </p:nvSpPr>
          <p:spPr>
            <a:xfrm rot="16200000">
              <a:off x="5330172" y="-5330173"/>
              <a:ext cx="4866394" cy="1552674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84" name="Rectángulo redondeado"/>
            <p:cNvSpPr/>
            <p:nvPr/>
          </p:nvSpPr>
          <p:spPr>
            <a:xfrm rot="16200000">
              <a:off x="7369630" y="3307187"/>
              <a:ext cx="787478" cy="3149912"/>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 name="Características  de un discípulo de jesus…">
            <a:extLst>
              <a:ext uri="{FF2B5EF4-FFF2-40B4-BE49-F238E27FC236}">
                <a16:creationId xmlns:a16="http://schemas.microsoft.com/office/drawing/2014/main" id="{C2544E91-7D2F-2540-B5D4-A21E788BB681}"/>
              </a:ext>
            </a:extLst>
          </p:cNvPr>
          <p:cNvSpPr txBox="1"/>
          <p:nvPr/>
        </p:nvSpPr>
        <p:spPr>
          <a:xfrm>
            <a:off x="2024840" y="1015281"/>
            <a:ext cx="1034644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d'un disciple de </a:t>
            </a:r>
            <a:r>
              <a:rPr sz="6000" b="1" cap="all" spc="0" dirty="0" err="1">
                <a:solidFill>
                  <a:schemeClr val="accent4"/>
                </a:solidFill>
                <a:latin typeface="+mn-lt"/>
                <a:ea typeface="+mn-ea"/>
                <a:cs typeface="+mn-cs"/>
              </a:rPr>
              <a:t>Jésus</a:t>
            </a:r>
            <a:endParaRPr sz="6000" b="1" cap="all" spc="0" dirty="0">
              <a:solidFill>
                <a:schemeClr val="accent4"/>
              </a:solidFill>
              <a:latin typeface="+mn-lt"/>
              <a:ea typeface="+mn-ea"/>
              <a:cs typeface="+mn-cs"/>
            </a:endParaRPr>
          </a:p>
        </p:txBody>
      </p:sp>
      <p:pic>
        <p:nvPicPr>
          <p:cNvPr id="20" name="Imagen 19">
            <a:extLst>
              <a:ext uri="{FF2B5EF4-FFF2-40B4-BE49-F238E27FC236}">
                <a16:creationId xmlns:a16="http://schemas.microsoft.com/office/drawing/2014/main" id="{BD5FBCA9-3FC1-E840-8ABB-10E01E3393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90" name="Un discípulo es un experto en el reino de Dios. Una persona que llega a su más alto potencial…"/>
          <p:cNvSpPr txBox="1"/>
          <p:nvPr/>
        </p:nvSpPr>
        <p:spPr>
          <a:xfrm>
            <a:off x="7982773" y="7602378"/>
            <a:ext cx="15546167" cy="4525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648229" indent="-648229" algn="ctr">
              <a:buSzPct val="100000"/>
              <a:buAutoNum type="arabicPeriod" startAt="4"/>
              <a:defRPr sz="3500" b="1" spc="104">
                <a:solidFill>
                  <a:schemeClr val="accent4"/>
                </a:solidFill>
              </a:defRPr>
            </a:pPr>
            <a:r>
              <a:rPr lang="es-ES" sz="6600" b="1" spc="158" dirty="0">
                <a:solidFill>
                  <a:srgbClr val="FFFFFF"/>
                </a:solidFill>
              </a:rPr>
              <a:t> </a:t>
            </a:r>
            <a:r>
              <a:rPr sz="6600" b="1" spc="158" dirty="0">
                <a:solidFill>
                  <a:srgbClr val="FFFFFF"/>
                </a:solidFill>
              </a:rPr>
              <a:t>Un disciple </a:t>
            </a:r>
            <a:r>
              <a:rPr sz="6600" b="1" spc="158" dirty="0" err="1">
                <a:solidFill>
                  <a:srgbClr val="FFFFFF"/>
                </a:solidFill>
              </a:rPr>
              <a:t>est</a:t>
            </a:r>
            <a:r>
              <a:rPr sz="6600" b="1" spc="158" dirty="0">
                <a:solidFill>
                  <a:srgbClr val="FFFFFF"/>
                </a:solidFill>
              </a:rPr>
              <a:t> un expert du </a:t>
            </a:r>
            <a:r>
              <a:rPr sz="6600" b="1" spc="158" dirty="0" err="1">
                <a:solidFill>
                  <a:srgbClr val="FFFFFF"/>
                </a:solidFill>
              </a:rPr>
              <a:t>royaume</a:t>
            </a:r>
            <a:r>
              <a:rPr sz="6600" b="1" spc="158" dirty="0">
                <a:solidFill>
                  <a:srgbClr val="FFFFFF"/>
                </a:solidFill>
              </a:rPr>
              <a:t> de Dieu. Une </a:t>
            </a:r>
            <a:r>
              <a:rPr sz="6600" b="1" spc="158" dirty="0" err="1">
                <a:solidFill>
                  <a:srgbClr val="FFFFFF"/>
                </a:solidFill>
              </a:rPr>
              <a:t>personne</a:t>
            </a:r>
            <a:r>
              <a:rPr sz="6600" b="1" spc="158" dirty="0">
                <a:solidFill>
                  <a:srgbClr val="FFFFFF"/>
                </a:solidFill>
              </a:rPr>
              <a:t> qui </a:t>
            </a:r>
            <a:r>
              <a:rPr sz="6600" b="1" spc="158" dirty="0" err="1">
                <a:solidFill>
                  <a:srgbClr val="FFFFFF"/>
                </a:solidFill>
              </a:rPr>
              <a:t>atteint</a:t>
            </a:r>
            <a:r>
              <a:rPr sz="6600" b="1" spc="158" dirty="0">
                <a:solidFill>
                  <a:srgbClr val="FFFFFF"/>
                </a:solidFill>
              </a:rPr>
              <a:t> son plus haut </a:t>
            </a:r>
            <a:r>
              <a:rPr sz="6600" b="1" spc="158" dirty="0" err="1">
                <a:solidFill>
                  <a:srgbClr val="FFFFFF"/>
                </a:solidFill>
              </a:rPr>
              <a:t>potentiel</a:t>
            </a:r>
            <a:endParaRPr sz="6600" b="1" spc="158" dirty="0">
              <a:solidFill>
                <a:srgbClr val="FFFFFF"/>
              </a:solidFill>
            </a:endParaRPr>
          </a:p>
        </p:txBody>
      </p:sp>
      <p:pic>
        <p:nvPicPr>
          <p:cNvPr id="1591" name="Imagen" descr="Imagen"/>
          <p:cNvPicPr>
            <a:picLocks noChangeAspect="1"/>
          </p:cNvPicPr>
          <p:nvPr/>
        </p:nvPicPr>
        <p:blipFill>
          <a:blip r:embed="rId2">
            <a:alphaModFix amt="51395"/>
          </a:blip>
          <a:stretch>
            <a:fillRect/>
          </a:stretch>
        </p:blipFill>
        <p:spPr>
          <a:xfrm>
            <a:off x="1259326" y="4973227"/>
            <a:ext cx="6463998" cy="6463997"/>
          </a:xfrm>
          <a:prstGeom prst="rect">
            <a:avLst/>
          </a:prstGeom>
          <a:ln w="12700">
            <a:miter lim="400000"/>
          </a:ln>
        </p:spPr>
      </p:pic>
      <p:pic>
        <p:nvPicPr>
          <p:cNvPr id="1592" name="Imagen" descr="Imagen"/>
          <p:cNvPicPr>
            <a:picLocks noChangeAspect="1"/>
          </p:cNvPicPr>
          <p:nvPr/>
        </p:nvPicPr>
        <p:blipFill>
          <a:blip r:embed="rId3"/>
          <a:stretch>
            <a:fillRect/>
          </a:stretch>
        </p:blipFill>
        <p:spPr>
          <a:xfrm>
            <a:off x="4528114" y="5497334"/>
            <a:ext cx="2649657" cy="3552288"/>
          </a:xfrm>
          <a:prstGeom prst="rect">
            <a:avLst/>
          </a:prstGeom>
          <a:ln w="12700">
            <a:miter lim="400000"/>
          </a:ln>
        </p:spPr>
      </p:pic>
      <p:pic>
        <p:nvPicPr>
          <p:cNvPr id="1593" name="Imagen" descr="Imagen"/>
          <p:cNvPicPr>
            <a:picLocks noChangeAspect="1"/>
          </p:cNvPicPr>
          <p:nvPr/>
        </p:nvPicPr>
        <p:blipFill>
          <a:blip r:embed="rId4"/>
          <a:stretch>
            <a:fillRect/>
          </a:stretch>
        </p:blipFill>
        <p:spPr>
          <a:xfrm>
            <a:off x="1703755" y="5497334"/>
            <a:ext cx="3523170" cy="2707892"/>
          </a:xfrm>
          <a:prstGeom prst="rect">
            <a:avLst/>
          </a:prstGeom>
          <a:ln w="12700">
            <a:miter lim="400000"/>
          </a:ln>
        </p:spPr>
      </p:pic>
      <p:sp>
        <p:nvSpPr>
          <p:cNvPr id="1594" name="i"/>
          <p:cNvSpPr txBox="1"/>
          <p:nvPr/>
        </p:nvSpPr>
        <p:spPr>
          <a:xfrm>
            <a:off x="2827386" y="6197230"/>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95" name="I I"/>
          <p:cNvSpPr txBox="1"/>
          <p:nvPr/>
        </p:nvSpPr>
        <p:spPr>
          <a:xfrm>
            <a:off x="5852883" y="6197230"/>
            <a:ext cx="714154"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96"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97" name="Óvalo"/>
          <p:cNvSpPr/>
          <p:nvPr/>
        </p:nvSpPr>
        <p:spPr>
          <a:xfrm>
            <a:off x="10434846" y="5490445"/>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98" name="4"/>
          <p:cNvSpPr txBox="1"/>
          <p:nvPr/>
        </p:nvSpPr>
        <p:spPr>
          <a:xfrm>
            <a:off x="10981757" y="5740400"/>
            <a:ext cx="714155"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grpSp>
        <p:nvGrpSpPr>
          <p:cNvPr id="1601" name="Agrupar"/>
          <p:cNvGrpSpPr/>
          <p:nvPr/>
        </p:nvGrpSpPr>
        <p:grpSpPr>
          <a:xfrm>
            <a:off x="7982774" y="7602380"/>
            <a:ext cx="16124401" cy="5478965"/>
            <a:chOff x="0" y="0"/>
            <a:chExt cx="16124400" cy="5478963"/>
          </a:xfrm>
        </p:grpSpPr>
        <p:sp>
          <p:nvSpPr>
            <p:cNvPr id="1599" name="Rectángulo redondeado"/>
            <p:cNvSpPr/>
            <p:nvPr/>
          </p:nvSpPr>
          <p:spPr>
            <a:xfrm rot="16200000">
              <a:off x="5535343" y="-5535344"/>
              <a:ext cx="5053714" cy="1612440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00" name="Rectángulo redondeado"/>
            <p:cNvSpPr/>
            <p:nvPr/>
          </p:nvSpPr>
          <p:spPr>
            <a:xfrm rot="16200000">
              <a:off x="7653304" y="3434489"/>
              <a:ext cx="817791" cy="32711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 name="Características  de un discípulo de jesus…">
            <a:extLst>
              <a:ext uri="{FF2B5EF4-FFF2-40B4-BE49-F238E27FC236}">
                <a16:creationId xmlns:a16="http://schemas.microsoft.com/office/drawing/2014/main" id="{FF203D9A-3C36-E144-B512-AFD8F9F591F2}"/>
              </a:ext>
            </a:extLst>
          </p:cNvPr>
          <p:cNvSpPr txBox="1"/>
          <p:nvPr/>
        </p:nvSpPr>
        <p:spPr>
          <a:xfrm>
            <a:off x="2047142" y="1076182"/>
            <a:ext cx="1034644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d'un disciple de </a:t>
            </a:r>
            <a:r>
              <a:rPr sz="6000" b="1" cap="all" spc="0" dirty="0" err="1">
                <a:solidFill>
                  <a:schemeClr val="accent4"/>
                </a:solidFill>
                <a:latin typeface="+mn-lt"/>
                <a:ea typeface="+mn-ea"/>
                <a:cs typeface="+mn-cs"/>
              </a:rPr>
              <a:t>Jésus</a:t>
            </a:r>
            <a:endParaRPr sz="6000" b="1" cap="all" spc="0" dirty="0">
              <a:solidFill>
                <a:schemeClr val="accent4"/>
              </a:solidFill>
              <a:latin typeface="+mn-lt"/>
              <a:ea typeface="+mn-ea"/>
              <a:cs typeface="+mn-cs"/>
            </a:endParaRPr>
          </a:p>
        </p:txBody>
      </p:sp>
      <p:pic>
        <p:nvPicPr>
          <p:cNvPr id="20" name="Imagen 19">
            <a:extLst>
              <a:ext uri="{FF2B5EF4-FFF2-40B4-BE49-F238E27FC236}">
                <a16:creationId xmlns:a16="http://schemas.microsoft.com/office/drawing/2014/main" id="{943FBD3D-882A-9547-942D-BEF7BAE8A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7"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30" name="Agrupar"/>
          <p:cNvGrpSpPr/>
          <p:nvPr/>
        </p:nvGrpSpPr>
        <p:grpSpPr>
          <a:xfrm>
            <a:off x="8352866" y="7692894"/>
            <a:ext cx="15682222" cy="5328715"/>
            <a:chOff x="0" y="0"/>
            <a:chExt cx="15682221" cy="5328713"/>
          </a:xfrm>
        </p:grpSpPr>
        <p:sp>
          <p:nvSpPr>
            <p:cNvPr id="102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2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31" name="Todos los miembros involucrados en ministerio…"/>
          <p:cNvSpPr txBox="1"/>
          <p:nvPr/>
        </p:nvSpPr>
        <p:spPr>
          <a:xfrm>
            <a:off x="9674180" y="8508252"/>
            <a:ext cx="13039594" cy="3149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4000" b="1" spc="119">
                <a:solidFill>
                  <a:schemeClr val="accent4"/>
                </a:solidFill>
              </a:defRPr>
            </a:pPr>
            <a:r>
              <a:rPr sz="6600" b="1" cap="all" spc="119" dirty="0" err="1">
                <a:solidFill>
                  <a:schemeClr val="accent2"/>
                </a:solidFill>
                <a:latin typeface="+mn-lt"/>
                <a:ea typeface="+mn-ea"/>
                <a:cs typeface="+mn-cs"/>
              </a:rPr>
              <a:t>Tous</a:t>
            </a:r>
            <a:r>
              <a:rPr sz="6600" b="1" cap="all" spc="119" dirty="0">
                <a:solidFill>
                  <a:schemeClr val="accent2"/>
                </a:solidFill>
                <a:latin typeface="+mn-lt"/>
                <a:ea typeface="+mn-ea"/>
                <a:cs typeface="+mn-cs"/>
              </a:rPr>
              <a:t> les </a:t>
            </a:r>
            <a:r>
              <a:rPr sz="6600" b="1" cap="all" spc="119" dirty="0" err="1">
                <a:solidFill>
                  <a:schemeClr val="accent2"/>
                </a:solidFill>
                <a:latin typeface="+mn-lt"/>
                <a:ea typeface="+mn-ea"/>
                <a:cs typeface="+mn-cs"/>
              </a:rPr>
              <a:t>membres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impliqués</a:t>
            </a:r>
            <a:r>
              <a:rPr sz="6600" b="1" cap="all" spc="119" dirty="0">
                <a:solidFill>
                  <a:schemeClr val="accent2"/>
                </a:solidFill>
                <a:latin typeface="+mn-lt"/>
                <a:ea typeface="+mn-ea"/>
                <a:cs typeface="+mn-cs"/>
              </a:rPr>
              <a:t> dans le </a:t>
            </a:r>
            <a:r>
              <a:rPr sz="6600" b="1" cap="all" spc="119" dirty="0" err="1">
                <a:solidFill>
                  <a:schemeClr val="accent2"/>
                </a:solidFill>
                <a:latin typeface="+mn-lt"/>
                <a:ea typeface="+mn-ea"/>
                <a:cs typeface="+mn-cs"/>
              </a:rPr>
              <a:t>ministère</a:t>
            </a:r>
            <a:endParaRPr sz="6600" b="1" cap="all" spc="119" dirty="0">
              <a:solidFill>
                <a:schemeClr val="accent2"/>
              </a:solidFill>
              <a:latin typeface="+mn-lt"/>
              <a:ea typeface="+mn-ea"/>
              <a:cs typeface="+mn-cs"/>
            </a:endParaRPr>
          </a:p>
        </p:txBody>
      </p:sp>
      <p:pic>
        <p:nvPicPr>
          <p:cNvPr id="1032"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33"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34"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35"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16" name="Caracteríticas de una iglesia ejemplar…">
            <a:extLst>
              <a:ext uri="{FF2B5EF4-FFF2-40B4-BE49-F238E27FC236}">
                <a16:creationId xmlns:a16="http://schemas.microsoft.com/office/drawing/2014/main" id="{5A9BF8C3-5D33-A747-8661-4C14691457BF}"/>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18" name="Imagen 17">
            <a:extLst>
              <a:ext uri="{FF2B5EF4-FFF2-40B4-BE49-F238E27FC236}">
                <a16:creationId xmlns:a16="http://schemas.microsoft.com/office/drawing/2014/main" id="{3F260A1C-B9A4-8E47-BFB8-0DFA78B3B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608" name="Agrupar"/>
          <p:cNvGrpSpPr/>
          <p:nvPr/>
        </p:nvGrpSpPr>
        <p:grpSpPr>
          <a:xfrm>
            <a:off x="7419812" y="6858000"/>
            <a:ext cx="16408861" cy="6440505"/>
            <a:chOff x="0" y="0"/>
            <a:chExt cx="16408860" cy="5575621"/>
          </a:xfrm>
        </p:grpSpPr>
        <p:sp>
          <p:nvSpPr>
            <p:cNvPr id="1606" name="Rectángulo redondeado"/>
            <p:cNvSpPr/>
            <p:nvPr/>
          </p:nvSpPr>
          <p:spPr>
            <a:xfrm rot="16200000">
              <a:off x="5632995" y="-5632996"/>
              <a:ext cx="5142870" cy="1640886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07" name="Rectángulo redondeado"/>
            <p:cNvSpPr/>
            <p:nvPr/>
          </p:nvSpPr>
          <p:spPr>
            <a:xfrm rot="16200000">
              <a:off x="7788321" y="3495079"/>
              <a:ext cx="832218" cy="3328868"/>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610" name="Imagen" descr="Imagen"/>
          <p:cNvPicPr>
            <a:picLocks noChangeAspect="1"/>
          </p:cNvPicPr>
          <p:nvPr/>
        </p:nvPicPr>
        <p:blipFill>
          <a:blip r:embed="rId3">
            <a:alphaModFix amt="51395"/>
          </a:blip>
          <a:stretch>
            <a:fillRect/>
          </a:stretch>
        </p:blipFill>
        <p:spPr>
          <a:xfrm>
            <a:off x="514912" y="6557611"/>
            <a:ext cx="6463998" cy="6463998"/>
          </a:xfrm>
          <a:prstGeom prst="rect">
            <a:avLst/>
          </a:prstGeom>
          <a:ln w="12700">
            <a:miter lim="400000"/>
          </a:ln>
        </p:spPr>
      </p:pic>
      <p:pic>
        <p:nvPicPr>
          <p:cNvPr id="1611" name="Imagen" descr="Imagen"/>
          <p:cNvPicPr>
            <a:picLocks noChangeAspect="1"/>
          </p:cNvPicPr>
          <p:nvPr/>
        </p:nvPicPr>
        <p:blipFill>
          <a:blip r:embed="rId4"/>
          <a:stretch>
            <a:fillRect/>
          </a:stretch>
        </p:blipFill>
        <p:spPr>
          <a:xfrm>
            <a:off x="3783699" y="7081719"/>
            <a:ext cx="2649658" cy="3552288"/>
          </a:xfrm>
          <a:prstGeom prst="rect">
            <a:avLst/>
          </a:prstGeom>
          <a:ln w="12700">
            <a:miter lim="400000"/>
          </a:ln>
        </p:spPr>
      </p:pic>
      <p:pic>
        <p:nvPicPr>
          <p:cNvPr id="1612" name="Imagen" descr="Imagen"/>
          <p:cNvPicPr>
            <a:picLocks noChangeAspect="1"/>
          </p:cNvPicPr>
          <p:nvPr/>
        </p:nvPicPr>
        <p:blipFill>
          <a:blip r:embed="rId5"/>
          <a:stretch>
            <a:fillRect/>
          </a:stretch>
        </p:blipFill>
        <p:spPr>
          <a:xfrm>
            <a:off x="959340" y="7081719"/>
            <a:ext cx="3523171" cy="2707892"/>
          </a:xfrm>
          <a:prstGeom prst="rect">
            <a:avLst/>
          </a:prstGeom>
          <a:ln w="12700">
            <a:miter lim="400000"/>
          </a:ln>
        </p:spPr>
      </p:pic>
      <p:sp>
        <p:nvSpPr>
          <p:cNvPr id="1613" name="i"/>
          <p:cNvSpPr txBox="1"/>
          <p:nvPr/>
        </p:nvSpPr>
        <p:spPr>
          <a:xfrm>
            <a:off x="2082971" y="7781615"/>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14" name="I I"/>
          <p:cNvSpPr txBox="1"/>
          <p:nvPr/>
        </p:nvSpPr>
        <p:spPr>
          <a:xfrm>
            <a:off x="5108468" y="7781615"/>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1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16" name="Óvalo"/>
          <p:cNvSpPr/>
          <p:nvPr/>
        </p:nvSpPr>
        <p:spPr>
          <a:xfrm>
            <a:off x="8403007" y="4999556"/>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17" name="4"/>
          <p:cNvSpPr txBox="1"/>
          <p:nvPr/>
        </p:nvSpPr>
        <p:spPr>
          <a:xfrm>
            <a:off x="8861018" y="5249511"/>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1619" name="Avez-vous compris toutes ces choses? -Oui, répondirent-ils. Et il leur dit: C'est pourquoi, tout scribe instruit de ce qui regarde le royaume des cieux est semblable à un maître de maison qui tire de son trésor des choses nouvelles et des choses ancienne"/>
          <p:cNvSpPr txBox="1"/>
          <p:nvPr/>
        </p:nvSpPr>
        <p:spPr>
          <a:xfrm>
            <a:off x="8236553" y="7191693"/>
            <a:ext cx="14775377" cy="5273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04270" indent="-304270" defTabSz="457200">
              <a:lnSpc>
                <a:spcPct val="100000"/>
              </a:lnSpc>
              <a:buSzPct val="125000"/>
              <a:buChar char="•"/>
              <a:defRPr sz="2500" spc="0">
                <a:solidFill>
                  <a:schemeClr val="accent4"/>
                </a:solidFill>
                <a:latin typeface="GillSansMT"/>
                <a:ea typeface="GillSansMT"/>
                <a:cs typeface="GillSansMT"/>
                <a:sym typeface="GillSansMT"/>
              </a:defRPr>
            </a:lvl1pPr>
          </a:lstStyle>
          <a:p>
            <a:pPr marL="0" indent="0" algn="ctr">
              <a:buNone/>
            </a:pPr>
            <a:r>
              <a:rPr sz="4800" b="1" spc="158" dirty="0" err="1">
                <a:solidFill>
                  <a:srgbClr val="FFFFFF"/>
                </a:solidFill>
                <a:latin typeface="Helvetica"/>
                <a:sym typeface="Helvetica"/>
              </a:rPr>
              <a:t>Avez-vous</a:t>
            </a:r>
            <a:r>
              <a:rPr sz="4800" b="1" spc="158" dirty="0">
                <a:solidFill>
                  <a:srgbClr val="FFFFFF"/>
                </a:solidFill>
                <a:latin typeface="Helvetica"/>
                <a:sym typeface="Helvetica"/>
              </a:rPr>
              <a:t> </a:t>
            </a:r>
            <a:r>
              <a:rPr sz="4800" b="1" spc="158" dirty="0" err="1">
                <a:solidFill>
                  <a:srgbClr val="FFFFFF"/>
                </a:solidFill>
                <a:latin typeface="Helvetica"/>
                <a:sym typeface="Helvetica"/>
              </a:rPr>
              <a:t>compris</a:t>
            </a:r>
            <a:r>
              <a:rPr sz="4800" b="1" spc="158" dirty="0">
                <a:solidFill>
                  <a:srgbClr val="FFFFFF"/>
                </a:solidFill>
                <a:latin typeface="Helvetica"/>
                <a:sym typeface="Helvetica"/>
              </a:rPr>
              <a:t> </a:t>
            </a:r>
            <a:r>
              <a:rPr sz="4800" b="1" spc="158" dirty="0" err="1">
                <a:solidFill>
                  <a:srgbClr val="FFFFFF"/>
                </a:solidFill>
                <a:latin typeface="Helvetica"/>
                <a:sym typeface="Helvetica"/>
              </a:rPr>
              <a:t>toutes</a:t>
            </a:r>
            <a:r>
              <a:rPr sz="4800" b="1" spc="158" dirty="0">
                <a:solidFill>
                  <a:srgbClr val="FFFFFF"/>
                </a:solidFill>
                <a:latin typeface="Helvetica"/>
                <a:sym typeface="Helvetica"/>
              </a:rPr>
              <a:t> </a:t>
            </a:r>
            <a:r>
              <a:rPr sz="4800" b="1" spc="158" dirty="0" err="1">
                <a:solidFill>
                  <a:srgbClr val="FFFFFF"/>
                </a:solidFill>
                <a:latin typeface="Helvetica"/>
                <a:sym typeface="Helvetica"/>
              </a:rPr>
              <a:t>ces</a:t>
            </a:r>
            <a:r>
              <a:rPr sz="4800" b="1" spc="158" dirty="0">
                <a:solidFill>
                  <a:srgbClr val="FFFFFF"/>
                </a:solidFill>
                <a:latin typeface="Helvetica"/>
                <a:sym typeface="Helvetica"/>
              </a:rPr>
              <a:t> choses? -</a:t>
            </a:r>
            <a:r>
              <a:rPr sz="4800" b="1" spc="158" dirty="0" err="1">
                <a:solidFill>
                  <a:srgbClr val="FFFFFF"/>
                </a:solidFill>
                <a:latin typeface="Helvetica"/>
                <a:sym typeface="Helvetica"/>
              </a:rPr>
              <a:t>Oui</a:t>
            </a:r>
            <a:r>
              <a:rPr sz="4800" b="1" spc="158" dirty="0">
                <a:solidFill>
                  <a:srgbClr val="FFFFFF"/>
                </a:solidFill>
                <a:latin typeface="Helvetica"/>
                <a:sym typeface="Helvetica"/>
              </a:rPr>
              <a:t>, </a:t>
            </a:r>
            <a:r>
              <a:rPr sz="4800" b="1" spc="158" dirty="0" err="1">
                <a:solidFill>
                  <a:srgbClr val="FFFFFF"/>
                </a:solidFill>
                <a:latin typeface="Helvetica"/>
                <a:sym typeface="Helvetica"/>
              </a:rPr>
              <a:t>répondirent-ils</a:t>
            </a:r>
            <a:r>
              <a:rPr sz="4800" b="1" spc="158" dirty="0">
                <a:solidFill>
                  <a:srgbClr val="FFFFFF"/>
                </a:solidFill>
                <a:latin typeface="Helvetica"/>
                <a:sym typeface="Helvetica"/>
              </a:rPr>
              <a:t>. Et il </a:t>
            </a:r>
            <a:r>
              <a:rPr sz="4800" b="1" spc="158" dirty="0" err="1">
                <a:solidFill>
                  <a:srgbClr val="FFFFFF"/>
                </a:solidFill>
                <a:latin typeface="Helvetica"/>
                <a:sym typeface="Helvetica"/>
              </a:rPr>
              <a:t>leur</a:t>
            </a:r>
            <a:r>
              <a:rPr sz="4800" b="1" spc="158" dirty="0">
                <a:solidFill>
                  <a:srgbClr val="FFFFFF"/>
                </a:solidFill>
                <a:latin typeface="Helvetica"/>
                <a:sym typeface="Helvetica"/>
              </a:rPr>
              <a:t> </a:t>
            </a:r>
            <a:r>
              <a:rPr sz="4800" b="1" spc="158" dirty="0" err="1">
                <a:solidFill>
                  <a:srgbClr val="FFFFFF"/>
                </a:solidFill>
                <a:latin typeface="Helvetica"/>
                <a:sym typeface="Helvetica"/>
              </a:rPr>
              <a:t>dit</a:t>
            </a:r>
            <a:r>
              <a:rPr sz="4800" b="1" spc="158" dirty="0">
                <a:solidFill>
                  <a:srgbClr val="FFFFFF"/>
                </a:solidFill>
                <a:latin typeface="Helvetica"/>
                <a:sym typeface="Helvetica"/>
              </a:rPr>
              <a:t>: </a:t>
            </a:r>
            <a:r>
              <a:rPr sz="4800" b="1" spc="158" dirty="0" err="1">
                <a:solidFill>
                  <a:srgbClr val="FFFFFF"/>
                </a:solidFill>
                <a:latin typeface="Helvetica"/>
                <a:sym typeface="Helvetica"/>
              </a:rPr>
              <a:t>C'est</a:t>
            </a:r>
            <a:r>
              <a:rPr sz="4800" b="1" spc="158" dirty="0">
                <a:solidFill>
                  <a:srgbClr val="FFFFFF"/>
                </a:solidFill>
                <a:latin typeface="Helvetica"/>
                <a:sym typeface="Helvetica"/>
              </a:rPr>
              <a:t> </a:t>
            </a:r>
            <a:r>
              <a:rPr sz="4800" b="1" spc="158" dirty="0" err="1">
                <a:solidFill>
                  <a:srgbClr val="FFFFFF"/>
                </a:solidFill>
                <a:latin typeface="Helvetica"/>
                <a:sym typeface="Helvetica"/>
              </a:rPr>
              <a:t>pourquoi</a:t>
            </a:r>
            <a:r>
              <a:rPr sz="4800" b="1" spc="158" dirty="0">
                <a:solidFill>
                  <a:srgbClr val="FFFFFF"/>
                </a:solidFill>
                <a:latin typeface="Helvetica"/>
                <a:sym typeface="Helvetica"/>
              </a:rPr>
              <a:t>, tout scribe </a:t>
            </a:r>
            <a:r>
              <a:rPr sz="4800" b="1" spc="158" dirty="0" err="1">
                <a:solidFill>
                  <a:srgbClr val="FFFFFF"/>
                </a:solidFill>
                <a:latin typeface="Helvetica"/>
                <a:sym typeface="Helvetica"/>
              </a:rPr>
              <a:t>instruit</a:t>
            </a:r>
            <a:r>
              <a:rPr sz="4800" b="1" spc="158" dirty="0">
                <a:solidFill>
                  <a:srgbClr val="FFFFFF"/>
                </a:solidFill>
                <a:latin typeface="Helvetica"/>
                <a:sym typeface="Helvetica"/>
              </a:rPr>
              <a:t> de </a:t>
            </a:r>
            <a:r>
              <a:rPr sz="4800" b="1" spc="158" dirty="0" err="1">
                <a:solidFill>
                  <a:srgbClr val="FFFFFF"/>
                </a:solidFill>
                <a:latin typeface="Helvetica"/>
                <a:sym typeface="Helvetica"/>
              </a:rPr>
              <a:t>ce</a:t>
            </a:r>
            <a:r>
              <a:rPr sz="4800" b="1" spc="158" dirty="0">
                <a:solidFill>
                  <a:srgbClr val="FFFFFF"/>
                </a:solidFill>
                <a:latin typeface="Helvetica"/>
                <a:sym typeface="Helvetica"/>
              </a:rPr>
              <a:t> qui </a:t>
            </a:r>
            <a:r>
              <a:rPr sz="4800" b="1" spc="158" dirty="0" err="1">
                <a:solidFill>
                  <a:srgbClr val="FFFFFF"/>
                </a:solidFill>
                <a:latin typeface="Helvetica"/>
                <a:sym typeface="Helvetica"/>
              </a:rPr>
              <a:t>regarde</a:t>
            </a:r>
            <a:r>
              <a:rPr sz="4800" b="1" spc="158" dirty="0">
                <a:solidFill>
                  <a:srgbClr val="FFFFFF"/>
                </a:solidFill>
                <a:latin typeface="Helvetica"/>
                <a:sym typeface="Helvetica"/>
              </a:rPr>
              <a:t> le </a:t>
            </a:r>
            <a:r>
              <a:rPr sz="4800" b="1" spc="158" dirty="0" err="1">
                <a:solidFill>
                  <a:srgbClr val="FFFFFF"/>
                </a:solidFill>
                <a:latin typeface="Helvetica"/>
                <a:sym typeface="Helvetica"/>
              </a:rPr>
              <a:t>royaume</a:t>
            </a:r>
            <a:r>
              <a:rPr sz="4800" b="1" spc="158" dirty="0">
                <a:solidFill>
                  <a:srgbClr val="FFFFFF"/>
                </a:solidFill>
                <a:latin typeface="Helvetica"/>
                <a:sym typeface="Helvetica"/>
              </a:rPr>
              <a:t> des </a:t>
            </a:r>
            <a:r>
              <a:rPr sz="4800" b="1" spc="158" dirty="0" err="1">
                <a:solidFill>
                  <a:srgbClr val="FFFFFF"/>
                </a:solidFill>
                <a:latin typeface="Helvetica"/>
                <a:sym typeface="Helvetica"/>
              </a:rPr>
              <a:t>cieux</a:t>
            </a:r>
            <a:r>
              <a:rPr sz="4800" b="1" spc="158" dirty="0">
                <a:solidFill>
                  <a:srgbClr val="FFFFFF"/>
                </a:solidFill>
                <a:latin typeface="Helvetica"/>
                <a:sym typeface="Helvetica"/>
              </a:rPr>
              <a:t> </a:t>
            </a:r>
            <a:r>
              <a:rPr sz="4800" b="1" spc="158" dirty="0" err="1">
                <a:solidFill>
                  <a:srgbClr val="FFFFFF"/>
                </a:solidFill>
                <a:latin typeface="Helvetica"/>
                <a:sym typeface="Helvetica"/>
              </a:rPr>
              <a:t>est</a:t>
            </a:r>
            <a:r>
              <a:rPr sz="4800" b="1" spc="158" dirty="0">
                <a:solidFill>
                  <a:srgbClr val="FFFFFF"/>
                </a:solidFill>
                <a:latin typeface="Helvetica"/>
                <a:sym typeface="Helvetica"/>
              </a:rPr>
              <a:t> semblable </a:t>
            </a:r>
            <a:r>
              <a:rPr sz="4800" b="1" spc="158" dirty="0" err="1">
                <a:solidFill>
                  <a:srgbClr val="FFFFFF"/>
                </a:solidFill>
                <a:latin typeface="Helvetica"/>
                <a:sym typeface="Helvetica"/>
              </a:rPr>
              <a:t>à</a:t>
            </a:r>
            <a:r>
              <a:rPr sz="4800" b="1" spc="158" dirty="0">
                <a:solidFill>
                  <a:srgbClr val="FFFFFF"/>
                </a:solidFill>
                <a:latin typeface="Helvetica"/>
                <a:sym typeface="Helvetica"/>
              </a:rPr>
              <a:t> un maître de </a:t>
            </a:r>
            <a:r>
              <a:rPr sz="4800" b="1" spc="158" dirty="0" err="1">
                <a:solidFill>
                  <a:srgbClr val="FFFFFF"/>
                </a:solidFill>
                <a:latin typeface="Helvetica"/>
                <a:sym typeface="Helvetica"/>
              </a:rPr>
              <a:t>maison</a:t>
            </a:r>
            <a:r>
              <a:rPr sz="4800" b="1" spc="158" dirty="0">
                <a:solidFill>
                  <a:srgbClr val="FFFFFF"/>
                </a:solidFill>
                <a:latin typeface="Helvetica"/>
                <a:sym typeface="Helvetica"/>
              </a:rPr>
              <a:t> qui tire de son </a:t>
            </a:r>
            <a:r>
              <a:rPr sz="4800" b="1" spc="158" dirty="0" err="1">
                <a:solidFill>
                  <a:srgbClr val="FFFFFF"/>
                </a:solidFill>
                <a:latin typeface="Helvetica"/>
                <a:sym typeface="Helvetica"/>
              </a:rPr>
              <a:t>trésor</a:t>
            </a:r>
            <a:r>
              <a:rPr sz="4800" b="1" spc="158" dirty="0">
                <a:solidFill>
                  <a:srgbClr val="FFFFFF"/>
                </a:solidFill>
                <a:latin typeface="Helvetica"/>
                <a:sym typeface="Helvetica"/>
              </a:rPr>
              <a:t> des choses </a:t>
            </a:r>
            <a:r>
              <a:rPr sz="4800" b="1" spc="158" dirty="0" err="1">
                <a:solidFill>
                  <a:srgbClr val="FFFFFF"/>
                </a:solidFill>
                <a:latin typeface="Helvetica"/>
                <a:sym typeface="Helvetica"/>
              </a:rPr>
              <a:t>nouvelles</a:t>
            </a:r>
            <a:r>
              <a:rPr sz="4800" b="1" spc="158" dirty="0">
                <a:solidFill>
                  <a:srgbClr val="FFFFFF"/>
                </a:solidFill>
                <a:latin typeface="Helvetica"/>
                <a:sym typeface="Helvetica"/>
              </a:rPr>
              <a:t> et des choses </a:t>
            </a:r>
            <a:r>
              <a:rPr sz="4800" b="1" spc="158" dirty="0" err="1">
                <a:solidFill>
                  <a:srgbClr val="FFFFFF"/>
                </a:solidFill>
                <a:latin typeface="Helvetica"/>
                <a:sym typeface="Helvetica"/>
              </a:rPr>
              <a:t>anciennes</a:t>
            </a:r>
            <a:r>
              <a:rPr sz="4800" b="1" spc="158" dirty="0">
                <a:solidFill>
                  <a:srgbClr val="FFFFFF"/>
                </a:solidFill>
                <a:latin typeface="Helvetica"/>
                <a:sym typeface="Helvetica"/>
              </a:rPr>
              <a:t>”</a:t>
            </a:r>
            <a:endParaRPr lang="es-ES" sz="4800" b="1" spc="158" dirty="0">
              <a:solidFill>
                <a:srgbClr val="FFFFFF"/>
              </a:solidFill>
              <a:latin typeface="Helvetica"/>
              <a:sym typeface="Helvetica"/>
            </a:endParaRPr>
          </a:p>
          <a:p>
            <a:pPr marL="0" indent="0" algn="ctr">
              <a:buNone/>
            </a:pPr>
            <a:r>
              <a:rPr sz="4800" b="1" spc="158" dirty="0">
                <a:solidFill>
                  <a:srgbClr val="FFFFFF"/>
                </a:solidFill>
                <a:latin typeface="Helvetica"/>
                <a:sym typeface="Helvetica"/>
              </a:rPr>
              <a:t> (Matthieu 13:51-52)</a:t>
            </a:r>
          </a:p>
        </p:txBody>
      </p:sp>
      <p:sp>
        <p:nvSpPr>
          <p:cNvPr id="21" name="Características  de un discípulo de jesus…">
            <a:extLst>
              <a:ext uri="{FF2B5EF4-FFF2-40B4-BE49-F238E27FC236}">
                <a16:creationId xmlns:a16="http://schemas.microsoft.com/office/drawing/2014/main" id="{C6170883-4609-0C4B-AFE1-4C8B2DEDF1C3}"/>
              </a:ext>
            </a:extLst>
          </p:cNvPr>
          <p:cNvSpPr txBox="1"/>
          <p:nvPr/>
        </p:nvSpPr>
        <p:spPr>
          <a:xfrm>
            <a:off x="2024840" y="1122302"/>
            <a:ext cx="10346449"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00000"/>
              </a:lnSpc>
              <a:buSzPct val="50000"/>
              <a:defRPr sz="30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d'un disciple de </a:t>
            </a:r>
            <a:r>
              <a:rPr sz="6000" b="1" cap="all" spc="0" dirty="0" err="1">
                <a:solidFill>
                  <a:schemeClr val="accent4"/>
                </a:solidFill>
                <a:latin typeface="+mn-lt"/>
                <a:ea typeface="+mn-ea"/>
                <a:cs typeface="+mn-cs"/>
              </a:rPr>
              <a:t>Jésus</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33540199-F39A-5A40-B705-802ED0CC4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22" name="Rectángulo redondeado"/>
          <p:cNvSpPr/>
          <p:nvPr/>
        </p:nvSpPr>
        <p:spPr>
          <a:xfrm>
            <a:off x="2476689" y="1713784"/>
            <a:ext cx="5183969" cy="10784252"/>
          </a:xfrm>
          <a:prstGeom prst="roundRect">
            <a:avLst>
              <a:gd name="adj" fmla="val 15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nvGrpSpPr>
          <p:cNvPr id="1626" name="Agrupar"/>
          <p:cNvGrpSpPr/>
          <p:nvPr/>
        </p:nvGrpSpPr>
        <p:grpSpPr>
          <a:xfrm>
            <a:off x="11165131" y="8675493"/>
            <a:ext cx="12756844" cy="4334691"/>
            <a:chOff x="0" y="0"/>
            <a:chExt cx="12756843" cy="4334690"/>
          </a:xfrm>
        </p:grpSpPr>
        <p:sp>
          <p:nvSpPr>
            <p:cNvPr id="1624" name="Rectángulo redondeado"/>
            <p:cNvSpPr/>
            <p:nvPr/>
          </p:nvSpPr>
          <p:spPr>
            <a:xfrm rot="16200000">
              <a:off x="4379295" y="-4379296"/>
              <a:ext cx="3998253" cy="1275684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25" name="Rectángulo redondeado"/>
            <p:cNvSpPr/>
            <p:nvPr/>
          </p:nvSpPr>
          <p:spPr>
            <a:xfrm rot="16200000">
              <a:off x="6054923" y="2717201"/>
              <a:ext cx="646997" cy="2587983"/>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27" name="VAMOS A INTERACTUAR…"/>
          <p:cNvSpPr txBox="1"/>
          <p:nvPr/>
        </p:nvSpPr>
        <p:spPr>
          <a:xfrm>
            <a:off x="12192000" y="10027602"/>
            <a:ext cx="1038010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90000"/>
              </a:lnSpc>
              <a:buSzPct val="80000"/>
              <a:defRPr sz="5000" cap="all" spc="0">
                <a:solidFill>
                  <a:srgbClr val="FFFFFF"/>
                </a:solidFill>
                <a:latin typeface="+mn-lt"/>
                <a:ea typeface="+mn-ea"/>
                <a:cs typeface="+mn-cs"/>
                <a:sym typeface="Montserrat ExtraBold"/>
              </a:defRPr>
            </a:pPr>
            <a:r>
              <a:rPr sz="8000" dirty="0"/>
              <a:t>INTERAGISSONS</a:t>
            </a:r>
            <a:endParaRPr dirty="0"/>
          </a:p>
        </p:txBody>
      </p:sp>
      <p:pic>
        <p:nvPicPr>
          <p:cNvPr id="1628" name="Imagen" descr="Imagen"/>
          <p:cNvPicPr>
            <a:picLocks noChangeAspect="1"/>
          </p:cNvPicPr>
          <p:nvPr/>
        </p:nvPicPr>
        <p:blipFill>
          <a:blip r:embed="rId3"/>
          <a:stretch>
            <a:fillRect/>
          </a:stretch>
        </p:blipFill>
        <p:spPr>
          <a:xfrm flipH="1">
            <a:off x="-583047" y="996117"/>
            <a:ext cx="11354241" cy="12713002"/>
          </a:xfrm>
          <a:prstGeom prst="rect">
            <a:avLst/>
          </a:prstGeom>
          <a:ln w="12700">
            <a:miter lim="400000"/>
          </a:ln>
        </p:spPr>
      </p:pic>
      <p:sp>
        <p:nvSpPr>
          <p:cNvPr id="1631" name="Grupos Pequeños…"/>
          <p:cNvSpPr txBox="1"/>
          <p:nvPr/>
        </p:nvSpPr>
        <p:spPr>
          <a:xfrm>
            <a:off x="3523707" y="4510368"/>
            <a:ext cx="3140732" cy="769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ctr">
              <a:defRPr sz="2300" b="1" spc="69">
                <a:solidFill>
                  <a:schemeClr val="accent5">
                    <a:hueOff val="-82419"/>
                    <a:satOff val="-9513"/>
                    <a:lumOff val="-16343"/>
                  </a:schemeClr>
                </a:solidFill>
              </a:defRPr>
            </a:pPr>
            <a:r>
              <a:rPr sz="3200" dirty="0"/>
              <a:t>Petits </a:t>
            </a:r>
            <a:r>
              <a:rPr sz="3200" dirty="0" err="1"/>
              <a:t>Groupes</a:t>
            </a:r>
            <a:endParaRPr sz="3200" dirty="0"/>
          </a:p>
        </p:txBody>
      </p:sp>
      <p:pic>
        <p:nvPicPr>
          <p:cNvPr id="1632" name="icons8-people-50.png" descr="icons8-people-50.png"/>
          <p:cNvPicPr>
            <a:picLocks noChangeAspect="1"/>
          </p:cNvPicPr>
          <p:nvPr/>
        </p:nvPicPr>
        <p:blipFill>
          <a:blip r:embed="rId4"/>
          <a:stretch>
            <a:fillRect/>
          </a:stretch>
        </p:blipFill>
        <p:spPr>
          <a:xfrm>
            <a:off x="3708992" y="1915815"/>
            <a:ext cx="2446295" cy="2446295"/>
          </a:xfrm>
          <a:prstGeom prst="rect">
            <a:avLst/>
          </a:prstGeom>
          <a:ln w="12700">
            <a:miter lim="400000"/>
          </a:ln>
        </p:spPr>
      </p:pic>
      <p:sp>
        <p:nvSpPr>
          <p:cNvPr id="1633" name="¿Qué significa escriba docto en el reino de los cielos y las implicaciones para su iglesia local?…"/>
          <p:cNvSpPr/>
          <p:nvPr/>
        </p:nvSpPr>
        <p:spPr>
          <a:xfrm>
            <a:off x="2744466" y="5847050"/>
            <a:ext cx="4648415" cy="6277459"/>
          </a:xfrm>
          <a:prstGeom prst="roundRect">
            <a:avLst>
              <a:gd name="adj" fmla="val 47512"/>
            </a:avLst>
          </a:pr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algn="ctr">
              <a:lnSpc>
                <a:spcPct val="100000"/>
              </a:lnSpc>
              <a:buSzPct val="125000"/>
              <a:defRPr sz="2500" spc="0">
                <a:solidFill>
                  <a:schemeClr val="accent4">
                    <a:hueOff val="-461056"/>
                    <a:satOff val="4338"/>
                    <a:lumOff val="-10225"/>
                  </a:schemeClr>
                </a:solidFill>
                <a:latin typeface="Helvetica Neue Medium"/>
                <a:ea typeface="Helvetica Neue Medium"/>
                <a:cs typeface="Helvetica Neue Medium"/>
                <a:sym typeface="Helvetica Neue Medium"/>
              </a:defRPr>
            </a:pPr>
            <a:r>
              <a:rPr sz="3600" dirty="0"/>
              <a:t>Que </a:t>
            </a:r>
            <a:r>
              <a:rPr sz="3600" dirty="0" err="1"/>
              <a:t>signifie</a:t>
            </a:r>
            <a:r>
              <a:rPr sz="3600" dirty="0"/>
              <a:t> un scribe </a:t>
            </a:r>
            <a:r>
              <a:rPr sz="3600" dirty="0" err="1"/>
              <a:t>instruit</a:t>
            </a:r>
            <a:r>
              <a:rPr sz="3600" dirty="0"/>
              <a:t> dans le </a:t>
            </a:r>
            <a:r>
              <a:rPr sz="3600" dirty="0" err="1"/>
              <a:t>royaume</a:t>
            </a:r>
            <a:r>
              <a:rPr sz="3600" dirty="0"/>
              <a:t> des </a:t>
            </a:r>
            <a:r>
              <a:rPr sz="3600" dirty="0" err="1"/>
              <a:t>cieux</a:t>
            </a:r>
            <a:r>
              <a:rPr sz="3600" dirty="0"/>
              <a:t> et les implications pour </a:t>
            </a:r>
            <a:r>
              <a:rPr sz="3600" dirty="0" err="1"/>
              <a:t>votre</a:t>
            </a:r>
            <a:r>
              <a:rPr sz="3600" dirty="0"/>
              <a:t> </a:t>
            </a:r>
            <a:r>
              <a:rPr sz="3600" dirty="0" err="1"/>
              <a:t>église</a:t>
            </a:r>
            <a:r>
              <a:rPr sz="3600" dirty="0"/>
              <a:t> locale ?</a:t>
            </a:r>
          </a:p>
        </p:txBody>
      </p:sp>
      <p:pic>
        <p:nvPicPr>
          <p:cNvPr id="16" name="Imagen 15">
            <a:extLst>
              <a:ext uri="{FF2B5EF4-FFF2-40B4-BE49-F238E27FC236}">
                <a16:creationId xmlns:a16="http://schemas.microsoft.com/office/drawing/2014/main" id="{E3D90CB3-A6DB-0C47-A391-EBB76AA4C6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7"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38" name="(III) El Ministerio…"/>
          <p:cNvSpPr txBox="1"/>
          <p:nvPr/>
        </p:nvSpPr>
        <p:spPr>
          <a:xfrm>
            <a:off x="8407595" y="8510812"/>
            <a:ext cx="14503307" cy="29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50000"/>
              <a:defRPr sz="5300" b="1" spc="158">
                <a:solidFill>
                  <a:schemeClr val="accent4"/>
                </a:solidFill>
              </a:defRPr>
            </a:pPr>
            <a:r>
              <a:rPr sz="13800" b="1" spc="158" dirty="0">
                <a:solidFill>
                  <a:srgbClr val="FFFFFF"/>
                </a:solidFill>
                <a:sym typeface="Montserrat-ExtraBold"/>
              </a:rPr>
              <a:t>(III) Le </a:t>
            </a:r>
            <a:r>
              <a:rPr sz="13800" b="1" spc="158" dirty="0" err="1">
                <a:solidFill>
                  <a:srgbClr val="FFFFFF"/>
                </a:solidFill>
                <a:sym typeface="Montserrat-ExtraBold"/>
              </a:rPr>
              <a:t>Ministère</a:t>
            </a:r>
            <a:endParaRPr sz="13800" b="1" spc="158" dirty="0">
              <a:solidFill>
                <a:srgbClr val="FFFFFF"/>
              </a:solidFill>
              <a:sym typeface="Montserrat-ExtraBold"/>
            </a:endParaRPr>
          </a:p>
        </p:txBody>
      </p:sp>
      <p:pic>
        <p:nvPicPr>
          <p:cNvPr id="163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4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4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4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43"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44"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45"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grpSp>
        <p:nvGrpSpPr>
          <p:cNvPr id="1648" name="Agrupar"/>
          <p:cNvGrpSpPr/>
          <p:nvPr/>
        </p:nvGrpSpPr>
        <p:grpSpPr>
          <a:xfrm>
            <a:off x="7397688" y="7707550"/>
            <a:ext cx="16523122" cy="5614447"/>
            <a:chOff x="0" y="0"/>
            <a:chExt cx="16523120" cy="5614446"/>
          </a:xfrm>
        </p:grpSpPr>
        <p:sp>
          <p:nvSpPr>
            <p:cNvPr id="164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4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49" name="expresiones bíblicas de ministerio compartido…"/>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19" name="Imagen 18">
            <a:extLst>
              <a:ext uri="{FF2B5EF4-FFF2-40B4-BE49-F238E27FC236}">
                <a16:creationId xmlns:a16="http://schemas.microsoft.com/office/drawing/2014/main" id="{E34C48B2-1912-9C43-9A07-9CFA659EB0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5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54" name="El mejor título para Jesús: “traerá justicia a las naciones” como “mi siervo a quién he escogido” (cf. Mt. 12:18)…"/>
          <p:cNvSpPr txBox="1"/>
          <p:nvPr/>
        </p:nvSpPr>
        <p:spPr>
          <a:xfrm>
            <a:off x="8585140" y="6964069"/>
            <a:ext cx="14637613" cy="5180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3500" b="1" spc="104">
                <a:solidFill>
                  <a:srgbClr val="FFFFFF"/>
                </a:solidFill>
              </a:defRPr>
            </a:pPr>
            <a:r>
              <a:rPr sz="6600" b="1" cap="all" spc="119" dirty="0">
                <a:solidFill>
                  <a:schemeClr val="bg1"/>
                </a:solidFill>
                <a:latin typeface="+mn-lt"/>
                <a:ea typeface="+mn-ea"/>
                <a:cs typeface="+mn-cs"/>
              </a:rPr>
              <a:t>Le </a:t>
            </a:r>
            <a:r>
              <a:rPr sz="6600" b="1" cap="all" spc="119" dirty="0" err="1">
                <a:solidFill>
                  <a:schemeClr val="bg1"/>
                </a:solidFill>
                <a:latin typeface="+mn-lt"/>
                <a:ea typeface="+mn-ea"/>
                <a:cs typeface="+mn-cs"/>
              </a:rPr>
              <a:t>meilleur</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titre</a:t>
            </a:r>
            <a:r>
              <a:rPr sz="6600" b="1" cap="all" spc="119" dirty="0">
                <a:solidFill>
                  <a:schemeClr val="bg1"/>
                </a:solidFill>
                <a:latin typeface="+mn-lt"/>
                <a:ea typeface="+mn-ea"/>
                <a:cs typeface="+mn-cs"/>
              </a:rPr>
              <a:t> pour </a:t>
            </a:r>
            <a:r>
              <a:rPr sz="6600" b="1" cap="all" spc="119" dirty="0" err="1">
                <a:solidFill>
                  <a:schemeClr val="bg1"/>
                </a:solidFill>
                <a:latin typeface="+mn-lt"/>
                <a:ea typeface="+mn-ea"/>
                <a:cs typeface="+mn-cs"/>
              </a:rPr>
              <a:t>Jésus</a:t>
            </a:r>
            <a:r>
              <a:rPr sz="6600" b="1" cap="all" spc="119" dirty="0">
                <a:solidFill>
                  <a:schemeClr val="bg1"/>
                </a:solidFill>
                <a:latin typeface="+mn-lt"/>
                <a:ea typeface="+mn-ea"/>
                <a:cs typeface="+mn-cs"/>
              </a:rPr>
              <a:t> : « il </a:t>
            </a:r>
            <a:r>
              <a:rPr sz="6600" b="1" cap="all" spc="119" dirty="0" err="1">
                <a:solidFill>
                  <a:schemeClr val="bg1"/>
                </a:solidFill>
                <a:latin typeface="+mn-lt"/>
                <a:ea typeface="+mn-ea"/>
                <a:cs typeface="+mn-cs"/>
              </a:rPr>
              <a:t>fera</a:t>
            </a:r>
            <a:r>
              <a:rPr sz="6600" b="1" cap="all" spc="119" dirty="0">
                <a:solidFill>
                  <a:schemeClr val="bg1"/>
                </a:solidFill>
                <a:latin typeface="+mn-lt"/>
                <a:ea typeface="+mn-ea"/>
                <a:cs typeface="+mn-cs"/>
              </a:rPr>
              <a:t> justice aux nations » </a:t>
            </a:r>
            <a:r>
              <a:rPr sz="6600" b="1" cap="all" spc="119" dirty="0" err="1">
                <a:solidFill>
                  <a:schemeClr val="bg1"/>
                </a:solidFill>
                <a:latin typeface="+mn-lt"/>
                <a:ea typeface="+mn-ea"/>
                <a:cs typeface="+mn-cs"/>
              </a:rPr>
              <a:t>comme</a:t>
            </a:r>
            <a:r>
              <a:rPr sz="6600" b="1" cap="all" spc="119" dirty="0">
                <a:solidFill>
                  <a:schemeClr val="bg1"/>
                </a:solidFill>
                <a:latin typeface="+mn-lt"/>
                <a:ea typeface="+mn-ea"/>
                <a:cs typeface="+mn-cs"/>
              </a:rPr>
              <a:t> « mon </a:t>
            </a:r>
            <a:r>
              <a:rPr sz="6600" b="1" cap="all" spc="119" dirty="0" err="1">
                <a:solidFill>
                  <a:schemeClr val="bg1"/>
                </a:solidFill>
                <a:latin typeface="+mn-lt"/>
                <a:ea typeface="+mn-ea"/>
                <a:cs typeface="+mn-cs"/>
              </a:rPr>
              <a:t>serviteur</a:t>
            </a:r>
            <a:r>
              <a:rPr sz="6600" b="1" cap="all" spc="119" dirty="0">
                <a:solidFill>
                  <a:schemeClr val="bg1"/>
                </a:solidFill>
                <a:latin typeface="+mn-lt"/>
                <a:ea typeface="+mn-ea"/>
                <a:cs typeface="+mn-cs"/>
              </a:rPr>
              <a:t> que </a:t>
            </a:r>
            <a:r>
              <a:rPr sz="6600" b="1" cap="all" spc="119" dirty="0" err="1">
                <a:solidFill>
                  <a:schemeClr val="bg1"/>
                </a:solidFill>
                <a:latin typeface="+mn-lt"/>
                <a:ea typeface="+mn-ea"/>
                <a:cs typeface="+mn-cs"/>
              </a:rPr>
              <a:t>j'ai</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choisi</a:t>
            </a:r>
            <a:r>
              <a:rPr sz="6600" b="1" cap="all" spc="119" dirty="0">
                <a:solidFill>
                  <a:schemeClr val="bg1"/>
                </a:solidFill>
                <a:latin typeface="+mn-lt"/>
                <a:ea typeface="+mn-ea"/>
                <a:cs typeface="+mn-cs"/>
              </a:rPr>
              <a:t> » (cf. Mt 12, 18)</a:t>
            </a:r>
          </a:p>
        </p:txBody>
      </p:sp>
      <p:pic>
        <p:nvPicPr>
          <p:cNvPr id="1655"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56"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57"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58"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59"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60"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61"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grpSp>
        <p:nvGrpSpPr>
          <p:cNvPr id="1664" name="Agrupar"/>
          <p:cNvGrpSpPr/>
          <p:nvPr/>
        </p:nvGrpSpPr>
        <p:grpSpPr>
          <a:xfrm>
            <a:off x="7397688" y="6423102"/>
            <a:ext cx="16523122" cy="6898895"/>
            <a:chOff x="0" y="0"/>
            <a:chExt cx="16523120" cy="5614446"/>
          </a:xfrm>
        </p:grpSpPr>
        <p:sp>
          <p:nvSpPr>
            <p:cNvPr id="166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6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 name="expresiones bíblicas de ministerio compartido…">
            <a:extLst>
              <a:ext uri="{FF2B5EF4-FFF2-40B4-BE49-F238E27FC236}">
                <a16:creationId xmlns:a16="http://schemas.microsoft.com/office/drawing/2014/main" id="{6FFF0919-0679-0C4F-82B2-58AB9C1F37EB}"/>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0" name="Imagen 19">
            <a:extLst>
              <a:ext uri="{FF2B5EF4-FFF2-40B4-BE49-F238E27FC236}">
                <a16:creationId xmlns:a16="http://schemas.microsoft.com/office/drawing/2014/main" id="{912328EC-E235-CA48-B6F2-27CD90235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69"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70" name="El ministerio y el rango en el reino…"/>
          <p:cNvSpPr txBox="1"/>
          <p:nvPr/>
        </p:nvSpPr>
        <p:spPr>
          <a:xfrm>
            <a:off x="8638717" y="8852908"/>
            <a:ext cx="14041063" cy="2977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018645" indent="-1018645">
              <a:buSzPct val="100000"/>
              <a:buAutoNum type="arabicPeriod"/>
              <a:defRPr sz="5400" b="1" spc="162">
                <a:solidFill>
                  <a:schemeClr val="accent4"/>
                </a:solidFill>
              </a:defRPr>
            </a:pPr>
            <a:r>
              <a:rPr sz="6600" b="1" cap="all" spc="119" dirty="0" err="1">
                <a:solidFill>
                  <a:schemeClr val="bg1"/>
                </a:solidFill>
                <a:latin typeface="+mn-lt"/>
                <a:ea typeface="+mn-ea"/>
                <a:cs typeface="+mn-cs"/>
              </a:rPr>
              <a:t>Ministère</a:t>
            </a:r>
            <a:r>
              <a:rPr sz="6600" b="1" cap="all" spc="119" dirty="0">
                <a:solidFill>
                  <a:schemeClr val="bg1"/>
                </a:solidFill>
                <a:latin typeface="+mn-lt"/>
                <a:ea typeface="+mn-ea"/>
                <a:cs typeface="+mn-cs"/>
              </a:rPr>
              <a:t> et rang dans le </a:t>
            </a:r>
            <a:r>
              <a:rPr sz="6600" b="1" cap="all" spc="119" dirty="0" err="1">
                <a:solidFill>
                  <a:schemeClr val="bg1"/>
                </a:solidFill>
                <a:latin typeface="+mn-lt"/>
                <a:ea typeface="+mn-ea"/>
                <a:cs typeface="+mn-cs"/>
              </a:rPr>
              <a:t>royaume</a:t>
            </a:r>
            <a:endParaRPr sz="6600" b="1" cap="all" spc="119" dirty="0">
              <a:solidFill>
                <a:schemeClr val="bg1"/>
              </a:solidFill>
              <a:latin typeface="+mn-lt"/>
              <a:ea typeface="+mn-ea"/>
              <a:cs typeface="+mn-cs"/>
            </a:endParaRPr>
          </a:p>
        </p:txBody>
      </p:sp>
      <p:pic>
        <p:nvPicPr>
          <p:cNvPr id="1671"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72"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73"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74"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75"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76"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77"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678"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79"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682" name="Agrupar"/>
          <p:cNvGrpSpPr/>
          <p:nvPr/>
        </p:nvGrpSpPr>
        <p:grpSpPr>
          <a:xfrm>
            <a:off x="7397688" y="7707550"/>
            <a:ext cx="16523122" cy="5614447"/>
            <a:chOff x="0" y="0"/>
            <a:chExt cx="16523120" cy="5614446"/>
          </a:xfrm>
        </p:grpSpPr>
        <p:sp>
          <p:nvSpPr>
            <p:cNvPr id="168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8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3ED956CB-A8D3-7E4B-8D19-59FA467951F6}"/>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E5A26E1B-289D-204D-9643-DEC76A7A2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8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88" name="más grande = vuestro servidor…"/>
          <p:cNvSpPr txBox="1"/>
          <p:nvPr/>
        </p:nvSpPr>
        <p:spPr>
          <a:xfrm>
            <a:off x="9488236" y="8629381"/>
            <a:ext cx="12987315" cy="2977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buSzPct val="50000"/>
              <a:defRPr sz="5500" b="1" spc="165">
                <a:solidFill>
                  <a:srgbClr val="FFFFFF"/>
                </a:solidFill>
              </a:defRPr>
            </a:pPr>
            <a:r>
              <a:rPr sz="6600" b="1" cap="all" spc="119" dirty="0">
                <a:solidFill>
                  <a:schemeClr val="bg1"/>
                </a:solidFill>
                <a:latin typeface="+mn-lt"/>
                <a:ea typeface="+mn-ea"/>
                <a:cs typeface="+mn-cs"/>
              </a:rPr>
              <a:t>le plus grand = </a:t>
            </a:r>
            <a:r>
              <a:rPr sz="6600" b="1" cap="all" spc="119" dirty="0" err="1">
                <a:solidFill>
                  <a:schemeClr val="bg1"/>
                </a:solidFill>
                <a:latin typeface="+mn-lt"/>
                <a:ea typeface="+mn-ea"/>
                <a:cs typeface="+mn-cs"/>
              </a:rPr>
              <a:t>votre</a:t>
            </a:r>
            <a:r>
              <a:rPr sz="6600" b="1" cap="all" spc="119" dirty="0">
                <a:solidFill>
                  <a:schemeClr val="bg1"/>
                </a:solidFill>
                <a:latin typeface="+mn-lt"/>
                <a:ea typeface="+mn-ea"/>
                <a:cs typeface="+mn-cs"/>
              </a:rPr>
              <a:t> </a:t>
            </a:r>
            <a:r>
              <a:rPr sz="6600" b="1" cap="all" spc="119" dirty="0" err="1">
                <a:solidFill>
                  <a:schemeClr val="bg1"/>
                </a:solidFill>
                <a:latin typeface="+mn-lt"/>
                <a:ea typeface="+mn-ea"/>
                <a:cs typeface="+mn-cs"/>
              </a:rPr>
              <a:t>serveur</a:t>
            </a:r>
            <a:endParaRPr sz="6600" b="1" cap="all" spc="119" dirty="0">
              <a:solidFill>
                <a:schemeClr val="bg1"/>
              </a:solidFill>
              <a:latin typeface="+mn-lt"/>
              <a:ea typeface="+mn-ea"/>
              <a:cs typeface="+mn-cs"/>
            </a:endParaRPr>
          </a:p>
        </p:txBody>
      </p:sp>
      <p:pic>
        <p:nvPicPr>
          <p:cNvPr id="168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9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9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9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93"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94"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95"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696"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97"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00" name="Agrupar"/>
          <p:cNvGrpSpPr/>
          <p:nvPr/>
        </p:nvGrpSpPr>
        <p:grpSpPr>
          <a:xfrm>
            <a:off x="7397688" y="7707550"/>
            <a:ext cx="16523122" cy="5614447"/>
            <a:chOff x="0" y="0"/>
            <a:chExt cx="16523120" cy="5614446"/>
          </a:xfrm>
        </p:grpSpPr>
        <p:sp>
          <p:nvSpPr>
            <p:cNvPr id="169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9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DAE88A18-A3A2-4848-9785-B90FAA942B55}"/>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53D8C767-DC81-6B4F-96A2-8A31A31394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0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06" name="primero = vuestro esclavo…"/>
          <p:cNvSpPr txBox="1"/>
          <p:nvPr/>
        </p:nvSpPr>
        <p:spPr>
          <a:xfrm>
            <a:off x="8762051" y="9001474"/>
            <a:ext cx="14719609" cy="2104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buSzPct val="50000"/>
              <a:defRPr sz="5500" b="1" spc="165">
                <a:solidFill>
                  <a:schemeClr val="accent4"/>
                </a:solidFill>
              </a:defRPr>
            </a:pPr>
            <a:r>
              <a:rPr sz="9600" b="1" u="sng" spc="165" dirty="0">
                <a:solidFill>
                  <a:srgbClr val="FFFFFF"/>
                </a:solidFill>
              </a:rPr>
              <a:t>premier = </a:t>
            </a:r>
            <a:r>
              <a:rPr sz="9600" b="1" u="sng" spc="165" dirty="0" err="1">
                <a:solidFill>
                  <a:srgbClr val="FFFFFF"/>
                </a:solidFill>
              </a:rPr>
              <a:t>votre</a:t>
            </a:r>
            <a:r>
              <a:rPr sz="9600" b="1" u="sng" spc="165" dirty="0">
                <a:solidFill>
                  <a:srgbClr val="FFFFFF"/>
                </a:solidFill>
              </a:rPr>
              <a:t> </a:t>
            </a:r>
            <a:r>
              <a:rPr sz="9600" b="1" u="sng" spc="165" dirty="0" err="1">
                <a:solidFill>
                  <a:srgbClr val="FFFFFF"/>
                </a:solidFill>
              </a:rPr>
              <a:t>esclave</a:t>
            </a:r>
            <a:endParaRPr sz="9600" b="1" u="sng" spc="165" dirty="0">
              <a:solidFill>
                <a:srgbClr val="FFFFFF"/>
              </a:solidFill>
            </a:endParaRPr>
          </a:p>
        </p:txBody>
      </p:sp>
      <p:pic>
        <p:nvPicPr>
          <p:cNvPr id="170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08"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09"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10"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11"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12"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13"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14"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15"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18" name="Agrupar"/>
          <p:cNvGrpSpPr/>
          <p:nvPr/>
        </p:nvGrpSpPr>
        <p:grpSpPr>
          <a:xfrm>
            <a:off x="7397688" y="7707550"/>
            <a:ext cx="16523122" cy="5614447"/>
            <a:chOff x="0" y="0"/>
            <a:chExt cx="16523120" cy="5614446"/>
          </a:xfrm>
        </p:grpSpPr>
        <p:sp>
          <p:nvSpPr>
            <p:cNvPr id="171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1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8D1122BD-FCA5-024E-9D4B-FA919B7106B6}"/>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B9FF9A43-A348-104F-BBF3-1FD12D55B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2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726" name="Agrupar"/>
          <p:cNvGrpSpPr/>
          <p:nvPr/>
        </p:nvGrpSpPr>
        <p:grpSpPr>
          <a:xfrm>
            <a:off x="7397688" y="7707550"/>
            <a:ext cx="16523122" cy="5614447"/>
            <a:chOff x="0" y="0"/>
            <a:chExt cx="16523120" cy="5614446"/>
          </a:xfrm>
        </p:grpSpPr>
        <p:sp>
          <p:nvSpPr>
            <p:cNvPr id="1724" name="Rectángulo redondeado"/>
            <p:cNvSpPr/>
            <p:nvPr/>
          </p:nvSpPr>
          <p:spPr>
            <a:xfrm rot="16200000">
              <a:off x="5672220" y="-5672221"/>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25" name="Rectángulo redondeado"/>
            <p:cNvSpPr/>
            <p:nvPr/>
          </p:nvSpPr>
          <p:spPr>
            <a:xfrm rot="16200000">
              <a:off x="7842554" y="3519416"/>
              <a:ext cx="838013" cy="3352048"/>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27" name="Como el hijo del hombre = Dar su vida en recate…"/>
          <p:cNvSpPr txBox="1"/>
          <p:nvPr/>
        </p:nvSpPr>
        <p:spPr>
          <a:xfrm>
            <a:off x="8311762" y="8430880"/>
            <a:ext cx="14694974"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buSzPct val="50000"/>
              <a:defRPr sz="4500" b="1" spc="135">
                <a:solidFill>
                  <a:srgbClr val="FFFFFF"/>
                </a:solidFill>
              </a:defRPr>
            </a:pPr>
            <a:r>
              <a:rPr lang="es-GT" sz="8000" b="1" u="sng" spc="135" dirty="0">
                <a:solidFill>
                  <a:srgbClr val="FFFFFF"/>
                </a:solidFill>
              </a:rPr>
              <a:t>En tant que fils de l'homme = Donner sa vie pour sauver</a:t>
            </a:r>
          </a:p>
        </p:txBody>
      </p:sp>
      <p:pic>
        <p:nvPicPr>
          <p:cNvPr id="172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29"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30"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31"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32"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33"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34"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35"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36"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1" name="expresiones bíblicas de ministerio compartido…">
            <a:extLst>
              <a:ext uri="{FF2B5EF4-FFF2-40B4-BE49-F238E27FC236}">
                <a16:creationId xmlns:a16="http://schemas.microsoft.com/office/drawing/2014/main" id="{B4B696EF-F4E7-1447-A77D-C843EA22EBB4}"/>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DC8F0FFF-2455-A84A-8EDF-1ED811A67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4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42" name="¿Entonces qué es el ministerio? Como mentores, ¿qué clase de discípulos mentores  debemos formar?…"/>
          <p:cNvSpPr txBox="1"/>
          <p:nvPr/>
        </p:nvSpPr>
        <p:spPr>
          <a:xfrm>
            <a:off x="8437449" y="8232674"/>
            <a:ext cx="14443600" cy="416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00000"/>
              </a:lnSpc>
              <a:buSzPct val="100000"/>
              <a:defRPr sz="3000" b="1" spc="90">
                <a:solidFill>
                  <a:schemeClr val="accent4"/>
                </a:solidFill>
              </a:defRPr>
            </a:pPr>
            <a:r>
              <a:rPr sz="6600" b="1" spc="90" dirty="0" err="1">
                <a:solidFill>
                  <a:srgbClr val="FFFFFF"/>
                </a:solidFill>
              </a:rPr>
              <a:t>Alors</a:t>
            </a:r>
            <a:r>
              <a:rPr sz="6600" b="1" spc="90" dirty="0">
                <a:solidFill>
                  <a:srgbClr val="FFFFFF"/>
                </a:solidFill>
              </a:rPr>
              <a:t>, </a:t>
            </a:r>
            <a:r>
              <a:rPr sz="6600" b="1" spc="90" dirty="0" err="1">
                <a:solidFill>
                  <a:srgbClr val="FFFFFF"/>
                </a:solidFill>
              </a:rPr>
              <a:t>qu'est-ce</a:t>
            </a:r>
            <a:r>
              <a:rPr sz="6600" b="1" spc="90" dirty="0">
                <a:solidFill>
                  <a:srgbClr val="FFFFFF"/>
                </a:solidFill>
              </a:rPr>
              <a:t> que le </a:t>
            </a:r>
            <a:r>
              <a:rPr sz="6600" b="1" spc="90" dirty="0" err="1">
                <a:solidFill>
                  <a:srgbClr val="FFFFFF"/>
                </a:solidFill>
              </a:rPr>
              <a:t>ministère</a:t>
            </a:r>
            <a:r>
              <a:rPr sz="6600" b="1" spc="90" dirty="0">
                <a:solidFill>
                  <a:srgbClr val="FFFFFF"/>
                </a:solidFill>
              </a:rPr>
              <a:t> ? </a:t>
            </a:r>
            <a:r>
              <a:rPr sz="6600" b="1" spc="90" dirty="0" err="1">
                <a:solidFill>
                  <a:srgbClr val="FFFFFF"/>
                </a:solidFill>
              </a:rPr>
              <a:t>En</a:t>
            </a:r>
            <a:r>
              <a:rPr sz="6600" b="1" spc="90" dirty="0">
                <a:solidFill>
                  <a:srgbClr val="FFFFFF"/>
                </a:solidFill>
              </a:rPr>
              <a:t> tant que mentors, </a:t>
            </a:r>
            <a:r>
              <a:rPr sz="6600" b="1" spc="90" dirty="0" err="1">
                <a:solidFill>
                  <a:srgbClr val="FFFFFF"/>
                </a:solidFill>
              </a:rPr>
              <a:t>quels</a:t>
            </a:r>
            <a:r>
              <a:rPr sz="6600" b="1" spc="90" dirty="0">
                <a:solidFill>
                  <a:srgbClr val="FFFFFF"/>
                </a:solidFill>
              </a:rPr>
              <a:t> types de disciples mentors </a:t>
            </a:r>
            <a:r>
              <a:rPr sz="6600" b="1" spc="90" dirty="0" err="1">
                <a:solidFill>
                  <a:srgbClr val="FFFFFF"/>
                </a:solidFill>
              </a:rPr>
              <a:t>devrions</a:t>
            </a:r>
            <a:r>
              <a:rPr sz="6600" b="1" spc="90" dirty="0">
                <a:solidFill>
                  <a:srgbClr val="FFFFFF"/>
                </a:solidFill>
              </a:rPr>
              <a:t>-nous former ?</a:t>
            </a:r>
          </a:p>
        </p:txBody>
      </p:sp>
      <p:pic>
        <p:nvPicPr>
          <p:cNvPr id="1743"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744"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745"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746"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747"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48"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49"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50"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51"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54" name="Agrupar"/>
          <p:cNvGrpSpPr/>
          <p:nvPr/>
        </p:nvGrpSpPr>
        <p:grpSpPr>
          <a:xfrm>
            <a:off x="7397688" y="7707550"/>
            <a:ext cx="16523122" cy="5614447"/>
            <a:chOff x="0" y="0"/>
            <a:chExt cx="16523120" cy="5614446"/>
          </a:xfrm>
        </p:grpSpPr>
        <p:sp>
          <p:nvSpPr>
            <p:cNvPr id="175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5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0C906898-E621-7D47-BFAF-47355E72C972}"/>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614B276C-83E2-B649-9FE2-BFDD1627C2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59"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60" name="Ministerio sólo el hacer y NO de ser…"/>
          <p:cNvSpPr txBox="1"/>
          <p:nvPr/>
        </p:nvSpPr>
        <p:spPr>
          <a:xfrm>
            <a:off x="8452624" y="8225093"/>
            <a:ext cx="14786517"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100000"/>
              <a:defRPr sz="5300" b="1" spc="158">
                <a:solidFill>
                  <a:schemeClr val="accent4"/>
                </a:solidFill>
              </a:defRPr>
            </a:pPr>
            <a:r>
              <a:rPr sz="7200" b="1" spc="90" dirty="0" err="1">
                <a:solidFill>
                  <a:srgbClr val="FFFFFF"/>
                </a:solidFill>
              </a:rPr>
              <a:t>Ministère</a:t>
            </a:r>
            <a:r>
              <a:rPr sz="7200" b="1" spc="90" dirty="0">
                <a:solidFill>
                  <a:srgbClr val="FFFFFF"/>
                </a:solidFill>
              </a:rPr>
              <a:t> </a:t>
            </a:r>
            <a:r>
              <a:rPr sz="7200" b="1" spc="90" dirty="0" err="1">
                <a:solidFill>
                  <a:srgbClr val="FFFFFF"/>
                </a:solidFill>
              </a:rPr>
              <a:t>ayant</a:t>
            </a:r>
            <a:r>
              <a:rPr sz="7200" b="1" spc="90" dirty="0">
                <a:solidFill>
                  <a:srgbClr val="FFFFFF"/>
                </a:solidFill>
              </a:rPr>
              <a:t> rapport </a:t>
            </a:r>
            <a:r>
              <a:rPr sz="7200" b="1" spc="90" dirty="0" err="1">
                <a:solidFill>
                  <a:srgbClr val="FFFFFF"/>
                </a:solidFill>
              </a:rPr>
              <a:t>seulement</a:t>
            </a:r>
            <a:r>
              <a:rPr sz="7200" b="1" spc="90" dirty="0">
                <a:solidFill>
                  <a:srgbClr val="FFFFFF"/>
                </a:solidFill>
              </a:rPr>
              <a:t> au faire NON </a:t>
            </a:r>
            <a:r>
              <a:rPr sz="7200" b="1" spc="90" dirty="0" err="1">
                <a:solidFill>
                  <a:srgbClr val="FFFFFF"/>
                </a:solidFill>
              </a:rPr>
              <a:t>à</a:t>
            </a:r>
            <a:r>
              <a:rPr sz="7200" b="1" spc="90" dirty="0">
                <a:solidFill>
                  <a:srgbClr val="FFFFFF"/>
                </a:solidFill>
              </a:rPr>
              <a:t> </a:t>
            </a:r>
            <a:r>
              <a:rPr sz="7200" b="1" spc="90" dirty="0" err="1">
                <a:solidFill>
                  <a:srgbClr val="FFFFFF"/>
                </a:solidFill>
              </a:rPr>
              <a:t>l’être</a:t>
            </a:r>
            <a:endParaRPr sz="7200" b="1" spc="90" dirty="0">
              <a:solidFill>
                <a:srgbClr val="FFFFFF"/>
              </a:solidFill>
            </a:endParaRPr>
          </a:p>
        </p:txBody>
      </p:sp>
      <p:pic>
        <p:nvPicPr>
          <p:cNvPr id="1761"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62"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63"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64"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65"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66"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67"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68"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69"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72" name="Agrupar"/>
          <p:cNvGrpSpPr/>
          <p:nvPr/>
        </p:nvGrpSpPr>
        <p:grpSpPr>
          <a:xfrm>
            <a:off x="7397688" y="7707550"/>
            <a:ext cx="16523122" cy="5614447"/>
            <a:chOff x="0" y="0"/>
            <a:chExt cx="16523120" cy="5614446"/>
          </a:xfrm>
        </p:grpSpPr>
        <p:sp>
          <p:nvSpPr>
            <p:cNvPr id="177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7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42407DA6-48EC-9F44-B3DA-CDEC3733DDCB}"/>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10D2D795-988A-E649-AB06-8EA9162439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0"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43" name="Agrupar"/>
          <p:cNvGrpSpPr/>
          <p:nvPr/>
        </p:nvGrpSpPr>
        <p:grpSpPr>
          <a:xfrm>
            <a:off x="8352866" y="7741420"/>
            <a:ext cx="15682222" cy="5328715"/>
            <a:chOff x="0" y="0"/>
            <a:chExt cx="15682221" cy="5328713"/>
          </a:xfrm>
        </p:grpSpPr>
        <p:sp>
          <p:nvSpPr>
            <p:cNvPr id="1041"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42"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44" name="Se edifica y renueva continuamente…"/>
          <p:cNvSpPr txBox="1"/>
          <p:nvPr/>
        </p:nvSpPr>
        <p:spPr>
          <a:xfrm>
            <a:off x="10310010" y="8371245"/>
            <a:ext cx="12355207" cy="2994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10000"/>
              </a:lnSpc>
              <a:defRPr sz="4300" b="1" spc="129">
                <a:solidFill>
                  <a:srgbClr val="FFFFFF"/>
                </a:solidFill>
              </a:defRPr>
            </a:pPr>
            <a:endParaRPr dirty="0">
              <a:latin typeface="Montserrat-ExtraBold"/>
              <a:ea typeface="Montserrat-ExtraBold"/>
              <a:cs typeface="Montserrat-ExtraBold"/>
              <a:sym typeface="Montserrat-ExtraBold"/>
            </a:endParaRPr>
          </a:p>
          <a:p>
            <a:pPr algn="ctr">
              <a:lnSpc>
                <a:spcPct val="110000"/>
              </a:lnSpc>
              <a:buSzPct val="50000"/>
              <a:defRPr sz="4300" b="1" spc="129">
                <a:solidFill>
                  <a:schemeClr val="accent4"/>
                </a:solidFill>
              </a:defRPr>
            </a:pPr>
            <a:r>
              <a:rPr sz="6600" b="1" cap="all" spc="119" dirty="0">
                <a:solidFill>
                  <a:schemeClr val="accent2"/>
                </a:solidFill>
                <a:latin typeface="+mn-lt"/>
                <a:ea typeface="+mn-ea"/>
                <a:cs typeface="+mn-cs"/>
              </a:rPr>
              <a:t>Il </a:t>
            </a:r>
            <a:r>
              <a:rPr sz="6600" b="1" cap="all" spc="119" dirty="0" err="1">
                <a:solidFill>
                  <a:schemeClr val="accent2"/>
                </a:solidFill>
                <a:latin typeface="+mn-lt"/>
                <a:ea typeface="+mn-ea"/>
                <a:cs typeface="+mn-cs"/>
              </a:rPr>
              <a:t>est</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continuellement</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édifié</a:t>
            </a:r>
            <a:r>
              <a:rPr sz="6600" b="1" cap="all" spc="119" dirty="0">
                <a:solidFill>
                  <a:schemeClr val="accent2"/>
                </a:solidFill>
                <a:latin typeface="+mn-lt"/>
                <a:ea typeface="+mn-ea"/>
                <a:cs typeface="+mn-cs"/>
              </a:rPr>
              <a:t> et </a:t>
            </a:r>
            <a:r>
              <a:rPr sz="6600" b="1" cap="all" spc="119" dirty="0" err="1">
                <a:solidFill>
                  <a:schemeClr val="accent2"/>
                </a:solidFill>
                <a:latin typeface="+mn-lt"/>
                <a:ea typeface="+mn-ea"/>
                <a:cs typeface="+mn-cs"/>
              </a:rPr>
              <a:t>renouvelé</a:t>
            </a:r>
            <a:endParaRPr sz="6600" b="1" cap="all" spc="119" dirty="0">
              <a:solidFill>
                <a:schemeClr val="accent2"/>
              </a:solidFill>
              <a:latin typeface="+mn-lt"/>
              <a:ea typeface="+mn-ea"/>
              <a:cs typeface="+mn-cs"/>
            </a:endParaRPr>
          </a:p>
        </p:txBody>
      </p:sp>
      <p:pic>
        <p:nvPicPr>
          <p:cNvPr id="1045"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46"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47"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48"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49"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1050" name="3"/>
          <p:cNvSpPr txBox="1"/>
          <p:nvPr/>
        </p:nvSpPr>
        <p:spPr>
          <a:xfrm>
            <a:off x="6374389" y="119184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8" name="Caracteríticas de una iglesia ejemplar…">
            <a:extLst>
              <a:ext uri="{FF2B5EF4-FFF2-40B4-BE49-F238E27FC236}">
                <a16:creationId xmlns:a16="http://schemas.microsoft.com/office/drawing/2014/main" id="{B440DB12-BD95-7242-B246-9E4A5BC29C3A}"/>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20" name="Imagen 19">
            <a:extLst>
              <a:ext uri="{FF2B5EF4-FFF2-40B4-BE49-F238E27FC236}">
                <a16:creationId xmlns:a16="http://schemas.microsoft.com/office/drawing/2014/main" id="{F7E7E7BC-A363-B347-A35E-B6C929AC1B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7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78" name="El paradigma de SER ministro…"/>
          <p:cNvSpPr txBox="1"/>
          <p:nvPr/>
        </p:nvSpPr>
        <p:spPr>
          <a:xfrm>
            <a:off x="9733807" y="8516487"/>
            <a:ext cx="12530239"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ctr">
              <a:buSzPct val="100000"/>
              <a:buAutoNum type="arabicPeriod" startAt="2"/>
              <a:defRPr sz="5300" b="1" spc="158">
                <a:solidFill>
                  <a:srgbClr val="FFFFFF"/>
                </a:solidFill>
              </a:defRPr>
            </a:pPr>
            <a:r>
              <a:rPr lang="es-ES" sz="7200" b="1" spc="90" dirty="0">
                <a:solidFill>
                  <a:srgbClr val="FFFFFF"/>
                </a:solidFill>
              </a:rPr>
              <a:t> </a:t>
            </a:r>
            <a:r>
              <a:rPr sz="7200" b="1" spc="90" dirty="0">
                <a:solidFill>
                  <a:srgbClr val="FFFFFF"/>
                </a:solidFill>
              </a:rPr>
              <a:t>Le </a:t>
            </a:r>
            <a:r>
              <a:rPr sz="7200" b="1" spc="90" dirty="0" err="1">
                <a:solidFill>
                  <a:srgbClr val="FFFFFF"/>
                </a:solidFill>
              </a:rPr>
              <a:t>paradigme</a:t>
            </a:r>
            <a:r>
              <a:rPr sz="7200" b="1" spc="90" dirty="0">
                <a:solidFill>
                  <a:srgbClr val="FFFFFF"/>
                </a:solidFill>
              </a:rPr>
              <a:t> d'être un </a:t>
            </a:r>
            <a:r>
              <a:rPr sz="7200" b="1" spc="90" dirty="0" err="1">
                <a:solidFill>
                  <a:srgbClr val="FFFFFF"/>
                </a:solidFill>
              </a:rPr>
              <a:t>ministre</a:t>
            </a:r>
            <a:endParaRPr sz="7200" b="1" spc="90" dirty="0">
              <a:solidFill>
                <a:srgbClr val="FFFFFF"/>
              </a:solidFill>
            </a:endParaRPr>
          </a:p>
        </p:txBody>
      </p:sp>
      <p:pic>
        <p:nvPicPr>
          <p:cNvPr id="177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8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8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8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83"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84"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85"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86"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87"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790" name="Agrupar"/>
          <p:cNvGrpSpPr/>
          <p:nvPr/>
        </p:nvGrpSpPr>
        <p:grpSpPr>
          <a:xfrm>
            <a:off x="7397688" y="7707550"/>
            <a:ext cx="16523122" cy="5614447"/>
            <a:chOff x="0" y="0"/>
            <a:chExt cx="16523120" cy="5614446"/>
          </a:xfrm>
        </p:grpSpPr>
        <p:sp>
          <p:nvSpPr>
            <p:cNvPr id="178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8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CE49E282-8F0C-6E45-8B53-03DD6D61A012}"/>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8B64253C-F7BF-D749-9155-35F988181C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9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96" name="“Sed imitadores míos, así como yo lo soy de Cristo” (1 Co. 11:1)…"/>
          <p:cNvSpPr txBox="1"/>
          <p:nvPr/>
        </p:nvSpPr>
        <p:spPr>
          <a:xfrm>
            <a:off x="7963237" y="8651185"/>
            <a:ext cx="15193046"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100000"/>
              <a:defRPr sz="3300" b="1" spc="98">
                <a:solidFill>
                  <a:schemeClr val="accent4"/>
                </a:solidFill>
              </a:defRPr>
            </a:pPr>
            <a:r>
              <a:rPr sz="7200" b="1" spc="98" dirty="0">
                <a:solidFill>
                  <a:srgbClr val="FFFFFF"/>
                </a:solidFill>
              </a:rPr>
              <a:t>"</a:t>
            </a:r>
            <a:r>
              <a:rPr sz="7200" b="1" spc="98" dirty="0" err="1">
                <a:solidFill>
                  <a:srgbClr val="FFFFFF"/>
                </a:solidFill>
              </a:rPr>
              <a:t>Soyez</a:t>
            </a:r>
            <a:r>
              <a:rPr sz="7200" b="1" spc="98" dirty="0">
                <a:solidFill>
                  <a:srgbClr val="FFFFFF"/>
                </a:solidFill>
              </a:rPr>
              <a:t> </a:t>
            </a:r>
            <a:r>
              <a:rPr sz="7200" b="1" spc="98" dirty="0" err="1">
                <a:solidFill>
                  <a:srgbClr val="FFFFFF"/>
                </a:solidFill>
              </a:rPr>
              <a:t>mes</a:t>
            </a:r>
            <a:r>
              <a:rPr sz="7200" b="1" spc="98" dirty="0">
                <a:solidFill>
                  <a:srgbClr val="FFFFFF"/>
                </a:solidFill>
              </a:rPr>
              <a:t> </a:t>
            </a:r>
            <a:r>
              <a:rPr sz="7200" b="1" spc="98" dirty="0" err="1">
                <a:solidFill>
                  <a:srgbClr val="FFFFFF"/>
                </a:solidFill>
              </a:rPr>
              <a:t>imitateurs</a:t>
            </a:r>
            <a:r>
              <a:rPr sz="7200" b="1" spc="98" dirty="0">
                <a:solidFill>
                  <a:srgbClr val="FFFFFF"/>
                </a:solidFill>
              </a:rPr>
              <a:t>, </a:t>
            </a:r>
            <a:r>
              <a:rPr sz="7200" b="1" spc="98" dirty="0" err="1">
                <a:solidFill>
                  <a:srgbClr val="FFFFFF"/>
                </a:solidFill>
              </a:rPr>
              <a:t>comme</a:t>
            </a:r>
            <a:r>
              <a:rPr sz="7200" b="1" spc="98" dirty="0">
                <a:solidFill>
                  <a:srgbClr val="FFFFFF"/>
                </a:solidFill>
              </a:rPr>
              <a:t> je le </a:t>
            </a:r>
            <a:r>
              <a:rPr sz="7200" b="1" spc="98" dirty="0" err="1">
                <a:solidFill>
                  <a:srgbClr val="FFFFFF"/>
                </a:solidFill>
              </a:rPr>
              <a:t>suis</a:t>
            </a:r>
            <a:r>
              <a:rPr sz="7200" b="1" spc="98" dirty="0">
                <a:solidFill>
                  <a:srgbClr val="FFFFFF"/>
                </a:solidFill>
              </a:rPr>
              <a:t> de Christ" (1 Co 11: 1)</a:t>
            </a:r>
          </a:p>
        </p:txBody>
      </p:sp>
      <p:pic>
        <p:nvPicPr>
          <p:cNvPr id="179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98"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99"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800"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801"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02"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03"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04"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05"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808" name="Agrupar"/>
          <p:cNvGrpSpPr/>
          <p:nvPr/>
        </p:nvGrpSpPr>
        <p:grpSpPr>
          <a:xfrm>
            <a:off x="7397688" y="7707550"/>
            <a:ext cx="16523122" cy="5614447"/>
            <a:chOff x="0" y="0"/>
            <a:chExt cx="16523120" cy="5614446"/>
          </a:xfrm>
        </p:grpSpPr>
        <p:sp>
          <p:nvSpPr>
            <p:cNvPr id="180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0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A3506EFD-B2A4-5B41-88C4-FAD2422E8B5A}"/>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ECFEA44C-DAEB-9540-86AA-809375A64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1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14" name="¿Podemos imitar a Cristo? ¿Tenemos esa capacidad?…"/>
          <p:cNvSpPr txBox="1"/>
          <p:nvPr/>
        </p:nvSpPr>
        <p:spPr>
          <a:xfrm>
            <a:off x="9159393" y="8504922"/>
            <a:ext cx="15598334"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buSzPct val="100000"/>
              <a:defRPr sz="3600" b="1" spc="107">
                <a:solidFill>
                  <a:schemeClr val="accent4"/>
                </a:solidFill>
              </a:defRPr>
            </a:pPr>
            <a:r>
              <a:rPr sz="7200" b="1" spc="107" dirty="0" err="1">
                <a:solidFill>
                  <a:srgbClr val="FFFFFF"/>
                </a:solidFill>
              </a:rPr>
              <a:t>Pouvons</a:t>
            </a:r>
            <a:r>
              <a:rPr sz="7200" b="1" spc="107" dirty="0">
                <a:solidFill>
                  <a:srgbClr val="FFFFFF"/>
                </a:solidFill>
              </a:rPr>
              <a:t>-nous </a:t>
            </a:r>
            <a:r>
              <a:rPr sz="7200" b="1" spc="107" dirty="0" err="1">
                <a:solidFill>
                  <a:srgbClr val="FFFFFF"/>
                </a:solidFill>
              </a:rPr>
              <a:t>imiter</a:t>
            </a:r>
            <a:r>
              <a:rPr sz="7200" b="1" spc="107" dirty="0">
                <a:solidFill>
                  <a:srgbClr val="FFFFFF"/>
                </a:solidFill>
              </a:rPr>
              <a:t> Christ ? </a:t>
            </a:r>
            <a:r>
              <a:rPr sz="7200" b="1" spc="107" dirty="0" err="1">
                <a:solidFill>
                  <a:srgbClr val="FFFFFF"/>
                </a:solidFill>
              </a:rPr>
              <a:t>Avons</a:t>
            </a:r>
            <a:r>
              <a:rPr sz="7200" b="1" spc="107" dirty="0">
                <a:solidFill>
                  <a:srgbClr val="FFFFFF"/>
                </a:solidFill>
              </a:rPr>
              <a:t>-nous </a:t>
            </a:r>
            <a:r>
              <a:rPr sz="7200" b="1" spc="107" dirty="0" err="1">
                <a:solidFill>
                  <a:srgbClr val="FFFFFF"/>
                </a:solidFill>
              </a:rPr>
              <a:t>cette</a:t>
            </a:r>
            <a:r>
              <a:rPr sz="7200" b="1" spc="107" dirty="0">
                <a:solidFill>
                  <a:srgbClr val="FFFFFF"/>
                </a:solidFill>
              </a:rPr>
              <a:t> </a:t>
            </a:r>
            <a:r>
              <a:rPr sz="7200" b="1" spc="107" dirty="0" err="1">
                <a:solidFill>
                  <a:srgbClr val="FFFFFF"/>
                </a:solidFill>
              </a:rPr>
              <a:t>capacité</a:t>
            </a:r>
            <a:r>
              <a:rPr lang="es-ES" sz="7200" b="1" spc="107" dirty="0">
                <a:solidFill>
                  <a:srgbClr val="FFFFFF"/>
                </a:solidFill>
              </a:rPr>
              <a:t> </a:t>
            </a:r>
            <a:r>
              <a:rPr sz="7200" b="1" spc="107" dirty="0">
                <a:solidFill>
                  <a:srgbClr val="FFFFFF"/>
                </a:solidFill>
              </a:rPr>
              <a:t>?</a:t>
            </a:r>
          </a:p>
        </p:txBody>
      </p:sp>
      <p:pic>
        <p:nvPicPr>
          <p:cNvPr id="1815"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16"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817"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818"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819"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20"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21"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22"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23"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26" name="Agrupar"/>
          <p:cNvGrpSpPr/>
          <p:nvPr/>
        </p:nvGrpSpPr>
        <p:grpSpPr>
          <a:xfrm>
            <a:off x="7397688" y="7707550"/>
            <a:ext cx="16523122" cy="5614447"/>
            <a:chOff x="0" y="0"/>
            <a:chExt cx="16523120" cy="5614446"/>
          </a:xfrm>
        </p:grpSpPr>
        <p:sp>
          <p:nvSpPr>
            <p:cNvPr id="182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25"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 name="expresiones bíblicas de ministerio compartido…">
            <a:extLst>
              <a:ext uri="{FF2B5EF4-FFF2-40B4-BE49-F238E27FC236}">
                <a16:creationId xmlns:a16="http://schemas.microsoft.com/office/drawing/2014/main" id="{3D51AD3F-8FAF-8B47-B680-F3411209A9AB}"/>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3" name="Imagen 22">
            <a:extLst>
              <a:ext uri="{FF2B5EF4-FFF2-40B4-BE49-F238E27FC236}">
                <a16:creationId xmlns:a16="http://schemas.microsoft.com/office/drawing/2014/main" id="{4A92865E-05BE-4441-9CED-4188B462E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3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32" name="¿Cuál es el término que Pablo usa en sus epístolas para discipulado?…"/>
          <p:cNvSpPr txBox="1"/>
          <p:nvPr/>
        </p:nvSpPr>
        <p:spPr>
          <a:xfrm>
            <a:off x="8536368" y="7922334"/>
            <a:ext cx="14245761" cy="4525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3600" b="1" spc="107">
                <a:solidFill>
                  <a:schemeClr val="accent4"/>
                </a:solidFill>
              </a:defRPr>
            </a:pPr>
            <a:r>
              <a:rPr sz="6600" b="1" spc="107" dirty="0" err="1">
                <a:solidFill>
                  <a:srgbClr val="FFFFFF"/>
                </a:solidFill>
              </a:rPr>
              <a:t>Quel</a:t>
            </a:r>
            <a:r>
              <a:rPr sz="6600" b="1" spc="107" dirty="0">
                <a:solidFill>
                  <a:srgbClr val="FFFFFF"/>
                </a:solidFill>
              </a:rPr>
              <a:t> </a:t>
            </a:r>
            <a:r>
              <a:rPr sz="6600" b="1" spc="107" dirty="0" err="1">
                <a:solidFill>
                  <a:srgbClr val="FFFFFF"/>
                </a:solidFill>
              </a:rPr>
              <a:t>est</a:t>
            </a:r>
            <a:r>
              <a:rPr sz="6600" b="1" spc="107" dirty="0">
                <a:solidFill>
                  <a:srgbClr val="FFFFFF"/>
                </a:solidFill>
              </a:rPr>
              <a:t> le </a:t>
            </a:r>
            <a:r>
              <a:rPr sz="6600" b="1" spc="107" dirty="0" err="1">
                <a:solidFill>
                  <a:srgbClr val="FFFFFF"/>
                </a:solidFill>
              </a:rPr>
              <a:t>terme</a:t>
            </a:r>
            <a:r>
              <a:rPr sz="6600" b="1" spc="107" dirty="0">
                <a:solidFill>
                  <a:srgbClr val="FFFFFF"/>
                </a:solidFill>
              </a:rPr>
              <a:t> que Paul </a:t>
            </a:r>
            <a:r>
              <a:rPr sz="6600" b="1" spc="107" dirty="0" err="1">
                <a:solidFill>
                  <a:srgbClr val="FFFFFF"/>
                </a:solidFill>
              </a:rPr>
              <a:t>utilise</a:t>
            </a:r>
            <a:r>
              <a:rPr sz="6600" b="1" spc="107" dirty="0">
                <a:solidFill>
                  <a:srgbClr val="FFFFFF"/>
                </a:solidFill>
              </a:rPr>
              <a:t> dans </a:t>
            </a:r>
            <a:r>
              <a:rPr sz="6600" b="1" spc="107" dirty="0" err="1">
                <a:solidFill>
                  <a:srgbClr val="FFFFFF"/>
                </a:solidFill>
              </a:rPr>
              <a:t>ses</a:t>
            </a:r>
            <a:r>
              <a:rPr sz="6600" b="1" spc="107" dirty="0">
                <a:solidFill>
                  <a:srgbClr val="FFFFFF"/>
                </a:solidFill>
              </a:rPr>
              <a:t> </a:t>
            </a:r>
            <a:r>
              <a:rPr sz="6600" b="1" spc="107" dirty="0" err="1">
                <a:solidFill>
                  <a:srgbClr val="FFFFFF"/>
                </a:solidFill>
              </a:rPr>
              <a:t>épîtres</a:t>
            </a:r>
            <a:r>
              <a:rPr sz="6600" b="1" spc="107" dirty="0">
                <a:solidFill>
                  <a:srgbClr val="FFFFFF"/>
                </a:solidFill>
              </a:rPr>
              <a:t> pour </a:t>
            </a:r>
            <a:r>
              <a:rPr sz="6600" b="1" spc="107" dirty="0" err="1">
                <a:solidFill>
                  <a:srgbClr val="FFFFFF"/>
                </a:solidFill>
              </a:rPr>
              <a:t>parler</a:t>
            </a:r>
            <a:r>
              <a:rPr sz="6600" b="1" spc="107" dirty="0">
                <a:solidFill>
                  <a:srgbClr val="FFFFFF"/>
                </a:solidFill>
              </a:rPr>
              <a:t> de disciple ?</a:t>
            </a:r>
          </a:p>
        </p:txBody>
      </p:sp>
      <p:pic>
        <p:nvPicPr>
          <p:cNvPr id="1833"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34"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835"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836"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837"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38"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39"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40"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41"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44" name="Agrupar"/>
          <p:cNvGrpSpPr/>
          <p:nvPr/>
        </p:nvGrpSpPr>
        <p:grpSpPr>
          <a:xfrm>
            <a:off x="7397688" y="7707550"/>
            <a:ext cx="16523122" cy="5614447"/>
            <a:chOff x="0" y="0"/>
            <a:chExt cx="16523120" cy="5614446"/>
          </a:xfrm>
        </p:grpSpPr>
        <p:sp>
          <p:nvSpPr>
            <p:cNvPr id="184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4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10873976-63AC-3545-92FA-B0F212D48C85}"/>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9CC66B61-B388-094A-8A3E-55BEC198E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9"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50" name="“En Cristo,&quot; “en Él,” “en Jesús”…"/>
          <p:cNvSpPr txBox="1"/>
          <p:nvPr/>
        </p:nvSpPr>
        <p:spPr>
          <a:xfrm>
            <a:off x="9724823" y="8198446"/>
            <a:ext cx="12168977"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5200" b="1" spc="156">
                <a:solidFill>
                  <a:schemeClr val="accent4"/>
                </a:solidFill>
              </a:defRPr>
            </a:pPr>
            <a:r>
              <a:rPr sz="8000" b="1" spc="156" dirty="0">
                <a:solidFill>
                  <a:srgbClr val="FFFFFF"/>
                </a:solidFill>
              </a:rPr>
              <a:t>"</a:t>
            </a:r>
            <a:r>
              <a:rPr sz="8000" b="1" spc="156" dirty="0" err="1">
                <a:solidFill>
                  <a:srgbClr val="FFFFFF"/>
                </a:solidFill>
              </a:rPr>
              <a:t>En</a:t>
            </a:r>
            <a:r>
              <a:rPr sz="8000" b="1" spc="156" dirty="0">
                <a:solidFill>
                  <a:srgbClr val="FFFFFF"/>
                </a:solidFill>
              </a:rPr>
              <a:t> Christ", "</a:t>
            </a:r>
            <a:r>
              <a:rPr sz="8000" b="1" spc="156" dirty="0" err="1">
                <a:solidFill>
                  <a:srgbClr val="FFFFFF"/>
                </a:solidFill>
              </a:rPr>
              <a:t>en</a:t>
            </a:r>
            <a:r>
              <a:rPr sz="8000" b="1" spc="156" dirty="0">
                <a:solidFill>
                  <a:srgbClr val="FFFFFF"/>
                </a:solidFill>
              </a:rPr>
              <a:t> Lui", "</a:t>
            </a:r>
            <a:r>
              <a:rPr sz="8000" b="1" spc="156" dirty="0" err="1">
                <a:solidFill>
                  <a:srgbClr val="FFFFFF"/>
                </a:solidFill>
              </a:rPr>
              <a:t>en</a:t>
            </a:r>
            <a:r>
              <a:rPr sz="8000" b="1" spc="156" dirty="0">
                <a:solidFill>
                  <a:srgbClr val="FFFFFF"/>
                </a:solidFill>
              </a:rPr>
              <a:t> </a:t>
            </a:r>
            <a:r>
              <a:rPr sz="8000" b="1" spc="156" dirty="0" err="1">
                <a:solidFill>
                  <a:srgbClr val="FFFFFF"/>
                </a:solidFill>
              </a:rPr>
              <a:t>Jésus</a:t>
            </a:r>
            <a:r>
              <a:rPr sz="8000" b="1" spc="156" dirty="0">
                <a:solidFill>
                  <a:srgbClr val="FFFFFF"/>
                </a:solidFill>
              </a:rPr>
              <a:t>"</a:t>
            </a:r>
          </a:p>
        </p:txBody>
      </p:sp>
      <p:pic>
        <p:nvPicPr>
          <p:cNvPr id="1851"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852"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853"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854"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855"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56"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57"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58"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59"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62" name="Agrupar"/>
          <p:cNvGrpSpPr/>
          <p:nvPr/>
        </p:nvGrpSpPr>
        <p:grpSpPr>
          <a:xfrm>
            <a:off x="7397688" y="7707550"/>
            <a:ext cx="16523122" cy="5614447"/>
            <a:chOff x="0" y="0"/>
            <a:chExt cx="16523120" cy="5614446"/>
          </a:xfrm>
        </p:grpSpPr>
        <p:sp>
          <p:nvSpPr>
            <p:cNvPr id="186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6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C1CBCDA0-186C-F549-BBAC-5BF0A02C9140}"/>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B1CE4DE1-AD26-5C4B-832E-64EDB41688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6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68" name="“No tenemos la capacidad de imitar a Jesús. Él en nosotros es el que “produce así el querer como el hacer, por su buena voluntad” (Fil. 2:13)…"/>
          <p:cNvSpPr txBox="1"/>
          <p:nvPr/>
        </p:nvSpPr>
        <p:spPr>
          <a:xfrm>
            <a:off x="8399488" y="8130135"/>
            <a:ext cx="14519521" cy="4123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2900" b="1" spc="87">
                <a:solidFill>
                  <a:schemeClr val="accent4"/>
                </a:solidFill>
              </a:defRPr>
            </a:pPr>
            <a:r>
              <a:rPr sz="6000" b="1" spc="87" dirty="0">
                <a:solidFill>
                  <a:srgbClr val="FFFFFF"/>
                </a:solidFill>
              </a:rPr>
              <a:t>“Car </a:t>
            </a:r>
            <a:r>
              <a:rPr sz="6000" b="1" spc="87" dirty="0" err="1">
                <a:solidFill>
                  <a:srgbClr val="FFFFFF"/>
                </a:solidFill>
              </a:rPr>
              <a:t>c'est</a:t>
            </a:r>
            <a:r>
              <a:rPr sz="6000" b="1" spc="87" dirty="0">
                <a:solidFill>
                  <a:srgbClr val="FFFFFF"/>
                </a:solidFill>
              </a:rPr>
              <a:t> Dieu qui </a:t>
            </a:r>
            <a:r>
              <a:rPr sz="6000" b="1" spc="87" dirty="0" err="1">
                <a:solidFill>
                  <a:srgbClr val="FFFFFF"/>
                </a:solidFill>
              </a:rPr>
              <a:t>produit</a:t>
            </a:r>
            <a:r>
              <a:rPr sz="6000" b="1" spc="87" dirty="0">
                <a:solidFill>
                  <a:srgbClr val="FFFFFF"/>
                </a:solidFill>
              </a:rPr>
              <a:t> </a:t>
            </a:r>
            <a:r>
              <a:rPr sz="6000" b="1" spc="87" dirty="0" err="1">
                <a:solidFill>
                  <a:srgbClr val="FFFFFF"/>
                </a:solidFill>
              </a:rPr>
              <a:t>en</a:t>
            </a:r>
            <a:r>
              <a:rPr sz="6000" b="1" spc="87" dirty="0">
                <a:solidFill>
                  <a:srgbClr val="FFFFFF"/>
                </a:solidFill>
              </a:rPr>
              <a:t> </a:t>
            </a:r>
            <a:r>
              <a:rPr sz="6000" b="1" spc="87" dirty="0" err="1">
                <a:solidFill>
                  <a:srgbClr val="FFFFFF"/>
                </a:solidFill>
              </a:rPr>
              <a:t>vous</a:t>
            </a:r>
            <a:r>
              <a:rPr sz="6000" b="1" spc="87" dirty="0">
                <a:solidFill>
                  <a:srgbClr val="FFFFFF"/>
                </a:solidFill>
              </a:rPr>
              <a:t> le </a:t>
            </a:r>
            <a:r>
              <a:rPr sz="6000" b="1" spc="87" dirty="0" err="1">
                <a:solidFill>
                  <a:srgbClr val="FFFFFF"/>
                </a:solidFill>
              </a:rPr>
              <a:t>vouloir</a:t>
            </a:r>
            <a:r>
              <a:rPr sz="6000" b="1" spc="87" dirty="0">
                <a:solidFill>
                  <a:srgbClr val="FFFFFF"/>
                </a:solidFill>
              </a:rPr>
              <a:t> et le faire, </a:t>
            </a:r>
            <a:r>
              <a:rPr sz="6000" b="1" spc="87" dirty="0" err="1">
                <a:solidFill>
                  <a:srgbClr val="FFFFFF"/>
                </a:solidFill>
              </a:rPr>
              <a:t>selon</a:t>
            </a:r>
            <a:r>
              <a:rPr sz="6000" b="1" spc="87" dirty="0">
                <a:solidFill>
                  <a:srgbClr val="FFFFFF"/>
                </a:solidFill>
              </a:rPr>
              <a:t> son bon </a:t>
            </a:r>
            <a:r>
              <a:rPr sz="6000" b="1" spc="87" dirty="0" err="1">
                <a:solidFill>
                  <a:srgbClr val="FFFFFF"/>
                </a:solidFill>
              </a:rPr>
              <a:t>plaisir</a:t>
            </a:r>
            <a:r>
              <a:rPr sz="6000" b="1" spc="87" dirty="0">
                <a:solidFill>
                  <a:srgbClr val="FFFFFF"/>
                </a:solidFill>
              </a:rPr>
              <a:t>” Phil. 2:13</a:t>
            </a:r>
          </a:p>
        </p:txBody>
      </p:sp>
      <p:pic>
        <p:nvPicPr>
          <p:cNvPr id="1869"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870"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871"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872"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873"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74"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75"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76"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77"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80" name="Agrupar"/>
          <p:cNvGrpSpPr/>
          <p:nvPr/>
        </p:nvGrpSpPr>
        <p:grpSpPr>
          <a:xfrm>
            <a:off x="7397688" y="7707550"/>
            <a:ext cx="16523122" cy="5614447"/>
            <a:chOff x="0" y="0"/>
            <a:chExt cx="16523120" cy="5614446"/>
          </a:xfrm>
        </p:grpSpPr>
        <p:sp>
          <p:nvSpPr>
            <p:cNvPr id="187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7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ED02AE57-B05B-5B4F-B0D5-9E6A5A9D357F}"/>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E3E11DCF-41E3-8249-8EDF-F8EC8E2608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8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888" name="Agrupar"/>
          <p:cNvGrpSpPr/>
          <p:nvPr/>
        </p:nvGrpSpPr>
        <p:grpSpPr>
          <a:xfrm>
            <a:off x="7397688" y="7707550"/>
            <a:ext cx="16523122" cy="5614447"/>
            <a:chOff x="0" y="0"/>
            <a:chExt cx="16523120" cy="5614446"/>
          </a:xfrm>
        </p:grpSpPr>
        <p:sp>
          <p:nvSpPr>
            <p:cNvPr id="1886" name="Rectángulo redondeado"/>
            <p:cNvSpPr/>
            <p:nvPr/>
          </p:nvSpPr>
          <p:spPr>
            <a:xfrm rot="16200000">
              <a:off x="5672220" y="-5672221"/>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87" name="Rectángulo redondeado"/>
            <p:cNvSpPr/>
            <p:nvPr/>
          </p:nvSpPr>
          <p:spPr>
            <a:xfrm rot="16200000">
              <a:off x="7842554" y="3519416"/>
              <a:ext cx="838013" cy="3352048"/>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889" name="El ministerio del Espíritu…"/>
          <p:cNvSpPr txBox="1"/>
          <p:nvPr/>
        </p:nvSpPr>
        <p:spPr>
          <a:xfrm>
            <a:off x="7552807" y="9148054"/>
            <a:ext cx="16199291" cy="2104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100000"/>
              <a:defRPr sz="5500" b="1" spc="165">
                <a:solidFill>
                  <a:schemeClr val="accent4"/>
                </a:solidFill>
              </a:defRPr>
            </a:pPr>
            <a:r>
              <a:rPr sz="9600" b="1" spc="165" dirty="0">
                <a:solidFill>
                  <a:srgbClr val="FFFFFF"/>
                </a:solidFill>
              </a:rPr>
              <a:t>Le </a:t>
            </a:r>
            <a:r>
              <a:rPr sz="9600" b="1" spc="165" dirty="0" err="1">
                <a:solidFill>
                  <a:srgbClr val="FFFFFF"/>
                </a:solidFill>
              </a:rPr>
              <a:t>ministère</a:t>
            </a:r>
            <a:r>
              <a:rPr sz="9600" b="1" spc="165" dirty="0">
                <a:solidFill>
                  <a:srgbClr val="FFFFFF"/>
                </a:solidFill>
              </a:rPr>
              <a:t> de </a:t>
            </a:r>
            <a:r>
              <a:rPr sz="9600" b="1" spc="165" dirty="0" err="1">
                <a:solidFill>
                  <a:srgbClr val="FFFFFF"/>
                </a:solidFill>
              </a:rPr>
              <a:t>l’Esprit</a:t>
            </a:r>
            <a:r>
              <a:rPr sz="9600" b="1" spc="165" dirty="0">
                <a:solidFill>
                  <a:srgbClr val="FFFFFF"/>
                </a:solidFill>
              </a:rPr>
              <a:t> </a:t>
            </a:r>
          </a:p>
        </p:txBody>
      </p:sp>
      <p:pic>
        <p:nvPicPr>
          <p:cNvPr id="1890"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891"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892"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893"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894"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95"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96"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97"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98"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01" name="Agrupar"/>
          <p:cNvGrpSpPr/>
          <p:nvPr/>
        </p:nvGrpSpPr>
        <p:grpSpPr>
          <a:xfrm>
            <a:off x="7397688" y="7707550"/>
            <a:ext cx="16523122" cy="5614447"/>
            <a:chOff x="0" y="0"/>
            <a:chExt cx="16523120" cy="5614446"/>
          </a:xfrm>
        </p:grpSpPr>
        <p:sp>
          <p:nvSpPr>
            <p:cNvPr id="1899"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00"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 name="expresiones bíblicas de ministerio compartido…">
            <a:extLst>
              <a:ext uri="{FF2B5EF4-FFF2-40B4-BE49-F238E27FC236}">
                <a16:creationId xmlns:a16="http://schemas.microsoft.com/office/drawing/2014/main" id="{0B09496D-84B8-A24C-8FFD-790CD62A52CC}"/>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C1EBFC65-0678-AF48-8EED-B59D4AC41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06"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07" name="“…puesto que tenemos este ministerio…” (2 Co. 4:1)…"/>
          <p:cNvSpPr txBox="1"/>
          <p:nvPr/>
        </p:nvSpPr>
        <p:spPr>
          <a:xfrm>
            <a:off x="7979140" y="9034561"/>
            <a:ext cx="15628830" cy="2738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4400" b="1" spc="132">
                <a:solidFill>
                  <a:schemeClr val="accent4"/>
                </a:solidFill>
              </a:defRPr>
            </a:pPr>
            <a:r>
              <a:rPr sz="6000" b="1" spc="87" dirty="0">
                <a:solidFill>
                  <a:srgbClr val="FFFFFF"/>
                </a:solidFill>
                <a:sym typeface="Helvetica Neue"/>
              </a:rPr>
              <a:t>“…</a:t>
            </a:r>
            <a:r>
              <a:rPr sz="6000" b="1" spc="87" dirty="0" err="1">
                <a:solidFill>
                  <a:srgbClr val="FFFFFF"/>
                </a:solidFill>
                <a:sym typeface="Helvetica Neue"/>
              </a:rPr>
              <a:t>puisque</a:t>
            </a:r>
            <a:r>
              <a:rPr sz="6000" b="1" spc="87" dirty="0">
                <a:solidFill>
                  <a:srgbClr val="FFFFFF"/>
                </a:solidFill>
                <a:sym typeface="Helvetica Neue"/>
              </a:rPr>
              <a:t> nous </a:t>
            </a:r>
            <a:r>
              <a:rPr sz="6000" b="1" spc="87" dirty="0" err="1">
                <a:solidFill>
                  <a:srgbClr val="FFFFFF"/>
                </a:solidFill>
                <a:sym typeface="Helvetica Neue"/>
              </a:rPr>
              <a:t>avons</a:t>
            </a:r>
            <a:r>
              <a:rPr sz="6000" b="1" spc="87" dirty="0">
                <a:solidFill>
                  <a:srgbClr val="FFFFFF"/>
                </a:solidFill>
                <a:sym typeface="Helvetica Neue"/>
              </a:rPr>
              <a:t> </a:t>
            </a:r>
            <a:r>
              <a:rPr sz="6000" b="1" spc="87" dirty="0" err="1">
                <a:solidFill>
                  <a:srgbClr val="FFFFFF"/>
                </a:solidFill>
                <a:sym typeface="Helvetica Neue"/>
              </a:rPr>
              <a:t>ce</a:t>
            </a:r>
            <a:r>
              <a:rPr sz="6000" b="1" spc="87" dirty="0">
                <a:solidFill>
                  <a:srgbClr val="FFFFFF"/>
                </a:solidFill>
                <a:sym typeface="Helvetica Neue"/>
              </a:rPr>
              <a:t> </a:t>
            </a:r>
            <a:r>
              <a:rPr sz="6000" b="1" spc="87" dirty="0" err="1">
                <a:solidFill>
                  <a:srgbClr val="FFFFFF"/>
                </a:solidFill>
                <a:sym typeface="Helvetica Neue"/>
              </a:rPr>
              <a:t>ministère</a:t>
            </a:r>
            <a:r>
              <a:rPr sz="6000" b="1" spc="87" dirty="0">
                <a:solidFill>
                  <a:srgbClr val="FFFFFF"/>
                </a:solidFill>
                <a:sym typeface="Helvetica Neue"/>
              </a:rPr>
              <a:t>…” (2 Co. 4:1)</a:t>
            </a:r>
          </a:p>
        </p:txBody>
      </p:sp>
      <p:pic>
        <p:nvPicPr>
          <p:cNvPr id="190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09"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10"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11"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12"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13"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14"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15"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16"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19" name="Agrupar"/>
          <p:cNvGrpSpPr/>
          <p:nvPr/>
        </p:nvGrpSpPr>
        <p:grpSpPr>
          <a:xfrm>
            <a:off x="7397688" y="7707550"/>
            <a:ext cx="16523122" cy="5614447"/>
            <a:chOff x="0" y="0"/>
            <a:chExt cx="16523120" cy="5614446"/>
          </a:xfrm>
        </p:grpSpPr>
        <p:sp>
          <p:nvSpPr>
            <p:cNvPr id="1917"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18"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A79F28EB-31F7-AE47-A719-7AF5D0E408CE}"/>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74047904-F267-224E-A482-019E5E1D3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24"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25" name="“Pero nosotros todos, con el rostro descubierto, contemplando como en un espejo la gloria del Señor, estamos siendo transformados en la misma imagen de gloria en gloria, como por el Señor, el Espíritu”         (2 Co. 3:18)…"/>
          <p:cNvSpPr txBox="1"/>
          <p:nvPr/>
        </p:nvSpPr>
        <p:spPr>
          <a:xfrm>
            <a:off x="7998699" y="7628132"/>
            <a:ext cx="15628830"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100000"/>
              <a:defRPr sz="2200" b="1" spc="66">
                <a:solidFill>
                  <a:schemeClr val="accent4"/>
                </a:solidFill>
              </a:defRPr>
            </a:pPr>
            <a:r>
              <a:rPr sz="4800" b="1" spc="87" dirty="0">
                <a:solidFill>
                  <a:srgbClr val="FFFFFF"/>
                </a:solidFill>
              </a:rPr>
              <a:t>“Nous </a:t>
            </a:r>
            <a:r>
              <a:rPr sz="4800" b="1" spc="87" dirty="0" err="1">
                <a:solidFill>
                  <a:srgbClr val="FFFFFF"/>
                </a:solidFill>
              </a:rPr>
              <a:t>tous</a:t>
            </a:r>
            <a:r>
              <a:rPr sz="4800" b="1" spc="87" dirty="0">
                <a:solidFill>
                  <a:srgbClr val="FFFFFF"/>
                </a:solidFill>
              </a:rPr>
              <a:t> qui, le visage </a:t>
            </a:r>
            <a:r>
              <a:rPr sz="4800" b="1" spc="87" dirty="0" err="1">
                <a:solidFill>
                  <a:srgbClr val="FFFFFF"/>
                </a:solidFill>
              </a:rPr>
              <a:t>découvert</a:t>
            </a:r>
            <a:r>
              <a:rPr sz="4800" b="1" spc="87" dirty="0">
                <a:solidFill>
                  <a:srgbClr val="FFFFFF"/>
                </a:solidFill>
              </a:rPr>
              <a:t>, </a:t>
            </a:r>
            <a:r>
              <a:rPr sz="4800" b="1" spc="87" dirty="0" err="1">
                <a:solidFill>
                  <a:srgbClr val="FFFFFF"/>
                </a:solidFill>
              </a:rPr>
              <a:t>contemplons</a:t>
            </a:r>
            <a:r>
              <a:rPr sz="4800" b="1" spc="87" dirty="0">
                <a:solidFill>
                  <a:srgbClr val="FFFFFF"/>
                </a:solidFill>
              </a:rPr>
              <a:t> </a:t>
            </a:r>
            <a:r>
              <a:rPr sz="4800" b="1" spc="87" dirty="0" err="1">
                <a:solidFill>
                  <a:srgbClr val="FFFFFF"/>
                </a:solidFill>
              </a:rPr>
              <a:t>comme</a:t>
            </a:r>
            <a:r>
              <a:rPr sz="4800" b="1" spc="87" dirty="0">
                <a:solidFill>
                  <a:srgbClr val="FFFFFF"/>
                </a:solidFill>
              </a:rPr>
              <a:t> dans un </a:t>
            </a:r>
            <a:r>
              <a:rPr sz="4800" b="1" spc="87" dirty="0" err="1">
                <a:solidFill>
                  <a:srgbClr val="FFFFFF"/>
                </a:solidFill>
              </a:rPr>
              <a:t>miroir</a:t>
            </a:r>
            <a:r>
              <a:rPr sz="4800" b="1" spc="87" dirty="0">
                <a:solidFill>
                  <a:srgbClr val="FFFFFF"/>
                </a:solidFill>
              </a:rPr>
              <a:t> la gloire du Seigneur, nous </a:t>
            </a:r>
            <a:r>
              <a:rPr sz="4800" b="1" spc="87" dirty="0" err="1">
                <a:solidFill>
                  <a:srgbClr val="FFFFFF"/>
                </a:solidFill>
              </a:rPr>
              <a:t>sommes</a:t>
            </a:r>
            <a:r>
              <a:rPr sz="4800" b="1" spc="87" dirty="0">
                <a:solidFill>
                  <a:srgbClr val="FFFFFF"/>
                </a:solidFill>
              </a:rPr>
              <a:t> </a:t>
            </a:r>
            <a:r>
              <a:rPr sz="4800" b="1" spc="87" dirty="0" err="1">
                <a:solidFill>
                  <a:srgbClr val="FFFFFF"/>
                </a:solidFill>
              </a:rPr>
              <a:t>transformés</a:t>
            </a:r>
            <a:r>
              <a:rPr sz="4800" b="1" spc="87" dirty="0">
                <a:solidFill>
                  <a:srgbClr val="FFFFFF"/>
                </a:solidFill>
              </a:rPr>
              <a:t> </a:t>
            </a:r>
            <a:r>
              <a:rPr sz="4800" b="1" spc="87" dirty="0" err="1">
                <a:solidFill>
                  <a:srgbClr val="FFFFFF"/>
                </a:solidFill>
              </a:rPr>
              <a:t>en</a:t>
            </a:r>
            <a:r>
              <a:rPr sz="4800" b="1" spc="87" dirty="0">
                <a:solidFill>
                  <a:srgbClr val="FFFFFF"/>
                </a:solidFill>
              </a:rPr>
              <a:t> la </a:t>
            </a:r>
            <a:r>
              <a:rPr sz="4800" b="1" spc="87" dirty="0" err="1">
                <a:solidFill>
                  <a:srgbClr val="FFFFFF"/>
                </a:solidFill>
              </a:rPr>
              <a:t>même</a:t>
            </a:r>
            <a:r>
              <a:rPr sz="4800" b="1" spc="87" dirty="0">
                <a:solidFill>
                  <a:srgbClr val="FFFFFF"/>
                </a:solidFill>
              </a:rPr>
              <a:t> image, de gloire </a:t>
            </a:r>
            <a:r>
              <a:rPr sz="4800" b="1" spc="87" dirty="0" err="1">
                <a:solidFill>
                  <a:srgbClr val="FFFFFF"/>
                </a:solidFill>
              </a:rPr>
              <a:t>en</a:t>
            </a:r>
            <a:r>
              <a:rPr sz="4800" b="1" spc="87" dirty="0">
                <a:solidFill>
                  <a:srgbClr val="FFFFFF"/>
                </a:solidFill>
              </a:rPr>
              <a:t> gloire, </a:t>
            </a:r>
            <a:r>
              <a:rPr sz="4800" b="1" spc="87" dirty="0" err="1">
                <a:solidFill>
                  <a:srgbClr val="FFFFFF"/>
                </a:solidFill>
              </a:rPr>
              <a:t>comme</a:t>
            </a:r>
            <a:r>
              <a:rPr sz="4800" b="1" spc="87" dirty="0">
                <a:solidFill>
                  <a:srgbClr val="FFFFFF"/>
                </a:solidFill>
              </a:rPr>
              <a:t> par le Seigneur, </a:t>
            </a:r>
            <a:r>
              <a:rPr sz="4800" b="1" spc="87" dirty="0" err="1">
                <a:solidFill>
                  <a:srgbClr val="FFFFFF"/>
                </a:solidFill>
              </a:rPr>
              <a:t>l'Esprit</a:t>
            </a:r>
            <a:r>
              <a:rPr sz="4800" b="1" spc="87" dirty="0">
                <a:solidFill>
                  <a:srgbClr val="FFFFFF"/>
                </a:solidFill>
              </a:rPr>
              <a:t>” </a:t>
            </a:r>
            <a:endParaRPr lang="es-ES" sz="4800" b="1" spc="87" dirty="0">
              <a:solidFill>
                <a:srgbClr val="FFFFFF"/>
              </a:solidFill>
            </a:endParaRPr>
          </a:p>
          <a:p>
            <a:pPr algn="ctr">
              <a:lnSpc>
                <a:spcPct val="100000"/>
              </a:lnSpc>
              <a:buSzPct val="100000"/>
              <a:defRPr sz="2200" b="1" spc="66">
                <a:solidFill>
                  <a:schemeClr val="accent4"/>
                </a:solidFill>
              </a:defRPr>
            </a:pPr>
            <a:r>
              <a:rPr sz="4800" b="1" spc="87" dirty="0">
                <a:solidFill>
                  <a:srgbClr val="FFFFFF"/>
                </a:solidFill>
              </a:rPr>
              <a:t>(2 Co. 3:18)</a:t>
            </a:r>
            <a:endParaRPr sz="6000" b="1" spc="87" dirty="0">
              <a:solidFill>
                <a:srgbClr val="FFFFFF"/>
              </a:solidFill>
            </a:endParaRPr>
          </a:p>
        </p:txBody>
      </p:sp>
      <p:pic>
        <p:nvPicPr>
          <p:cNvPr id="192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27"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28"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29"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30"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31"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32"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33" name="Óvalo"/>
          <p:cNvSpPr/>
          <p:nvPr/>
        </p:nvSpPr>
        <p:spPr>
          <a:xfrm>
            <a:off x="8111842" y="4397617"/>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34" name="3"/>
          <p:cNvSpPr txBox="1"/>
          <p:nvPr/>
        </p:nvSpPr>
        <p:spPr>
          <a:xfrm>
            <a:off x="8697460" y="4647572"/>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37" name="Agrupar"/>
          <p:cNvGrpSpPr/>
          <p:nvPr/>
        </p:nvGrpSpPr>
        <p:grpSpPr>
          <a:xfrm>
            <a:off x="7397688" y="5955672"/>
            <a:ext cx="16523122" cy="7366325"/>
            <a:chOff x="0" y="0"/>
            <a:chExt cx="16523120" cy="5614446"/>
          </a:xfrm>
        </p:grpSpPr>
        <p:sp>
          <p:nvSpPr>
            <p:cNvPr id="193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36"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 name="expresiones bíblicas de ministerio compartido…">
            <a:extLst>
              <a:ext uri="{FF2B5EF4-FFF2-40B4-BE49-F238E27FC236}">
                <a16:creationId xmlns:a16="http://schemas.microsoft.com/office/drawing/2014/main" id="{11B2D612-E456-7E46-809F-27DFC0ADCEC3}"/>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CC807B93-4E59-F94A-B193-8B3ADBC26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42"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45" name="Agrupar"/>
          <p:cNvGrpSpPr/>
          <p:nvPr/>
        </p:nvGrpSpPr>
        <p:grpSpPr>
          <a:xfrm>
            <a:off x="7397688" y="7707550"/>
            <a:ext cx="16523122" cy="5614447"/>
            <a:chOff x="0" y="0"/>
            <a:chExt cx="16523120" cy="5614446"/>
          </a:xfrm>
        </p:grpSpPr>
        <p:sp>
          <p:nvSpPr>
            <p:cNvPr id="194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44"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46" name="“… anda delante de mí y sé perfecto” (Gn. 17:1)…"/>
          <p:cNvSpPr txBox="1"/>
          <p:nvPr/>
        </p:nvSpPr>
        <p:spPr>
          <a:xfrm>
            <a:off x="7552807" y="8430881"/>
            <a:ext cx="16162847"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4400" b="1" spc="132">
                <a:solidFill>
                  <a:schemeClr val="accent4"/>
                </a:solidFill>
              </a:defRPr>
            </a:pPr>
            <a:r>
              <a:rPr sz="8000" b="1" spc="87" dirty="0">
                <a:solidFill>
                  <a:srgbClr val="FFFFFF"/>
                </a:solidFill>
              </a:rPr>
              <a:t>“… </a:t>
            </a:r>
            <a:r>
              <a:rPr sz="8000" b="1" spc="87" dirty="0" err="1">
                <a:solidFill>
                  <a:srgbClr val="FFFFFF"/>
                </a:solidFill>
              </a:rPr>
              <a:t>marche</a:t>
            </a:r>
            <a:r>
              <a:rPr sz="8000" b="1" spc="87" dirty="0">
                <a:solidFill>
                  <a:srgbClr val="FFFFFF"/>
                </a:solidFill>
              </a:rPr>
              <a:t> </a:t>
            </a:r>
            <a:r>
              <a:rPr sz="8000" b="1" spc="87" dirty="0" err="1">
                <a:solidFill>
                  <a:srgbClr val="FFFFFF"/>
                </a:solidFill>
              </a:rPr>
              <a:t>devant</a:t>
            </a:r>
            <a:r>
              <a:rPr sz="8000" b="1" spc="87" dirty="0">
                <a:solidFill>
                  <a:srgbClr val="FFFFFF"/>
                </a:solidFill>
              </a:rPr>
              <a:t> ma face, et </a:t>
            </a:r>
            <a:r>
              <a:rPr sz="8000" b="1" spc="87" dirty="0" err="1">
                <a:solidFill>
                  <a:srgbClr val="FFFFFF"/>
                </a:solidFill>
              </a:rPr>
              <a:t>sois</a:t>
            </a:r>
            <a:r>
              <a:rPr sz="8000" b="1" spc="87" dirty="0">
                <a:solidFill>
                  <a:srgbClr val="FFFFFF"/>
                </a:solidFill>
              </a:rPr>
              <a:t> </a:t>
            </a:r>
            <a:r>
              <a:rPr sz="8000" b="1" spc="87" dirty="0" err="1">
                <a:solidFill>
                  <a:srgbClr val="FFFFFF"/>
                </a:solidFill>
              </a:rPr>
              <a:t>intègre</a:t>
            </a:r>
            <a:r>
              <a:rPr sz="8000" b="1" spc="87" dirty="0">
                <a:solidFill>
                  <a:srgbClr val="FFFFFF"/>
                </a:solidFill>
              </a:rPr>
              <a:t>” (Gn. 17:1)</a:t>
            </a:r>
          </a:p>
        </p:txBody>
      </p:sp>
      <p:pic>
        <p:nvPicPr>
          <p:cNvPr id="194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48"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49"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50"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51"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52"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53"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54"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55"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F19BD733-E97B-6444-9F63-3EE620CF7BDA}"/>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4470DDC0-B3D6-8347-A005-52508D2DFA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55"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58" name="Agrupar"/>
          <p:cNvGrpSpPr/>
          <p:nvPr/>
        </p:nvGrpSpPr>
        <p:grpSpPr>
          <a:xfrm>
            <a:off x="8352866" y="7668631"/>
            <a:ext cx="15682222" cy="5328715"/>
            <a:chOff x="0" y="0"/>
            <a:chExt cx="15682221" cy="5328713"/>
          </a:xfrm>
        </p:grpSpPr>
        <p:sp>
          <p:nvSpPr>
            <p:cNvPr id="1056"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57"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59" name="Están unidos en la fe y Dios obra produciendo fruto…"/>
          <p:cNvSpPr txBox="1"/>
          <p:nvPr/>
        </p:nvSpPr>
        <p:spPr>
          <a:xfrm>
            <a:off x="10288598" y="8373358"/>
            <a:ext cx="12355206" cy="3384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10000"/>
              </a:lnSpc>
              <a:buSzPct val="50000"/>
              <a:defRPr sz="3500" b="1" spc="104">
                <a:solidFill>
                  <a:schemeClr val="accent4"/>
                </a:solidFill>
              </a:defRPr>
            </a:pPr>
            <a:r>
              <a:rPr sz="6600" b="1" cap="all" spc="119" dirty="0" err="1">
                <a:solidFill>
                  <a:schemeClr val="accent2"/>
                </a:solidFill>
                <a:latin typeface="+mn-lt"/>
                <a:ea typeface="+mn-ea"/>
                <a:cs typeface="+mn-cs"/>
              </a:rPr>
              <a:t>Ils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sont</a:t>
            </a:r>
            <a:r>
              <a:rPr sz="6600" b="1" cap="all" spc="119" dirty="0">
                <a:solidFill>
                  <a:schemeClr val="accent2"/>
                </a:solidFill>
                <a:latin typeface="+mn-lt"/>
                <a:ea typeface="+mn-ea"/>
                <a:cs typeface="+mn-cs"/>
              </a:rPr>
              <a:t> unis dans la </a:t>
            </a:r>
            <a:r>
              <a:rPr sz="6600" b="1" cap="all" spc="119" dirty="0" err="1">
                <a:solidFill>
                  <a:schemeClr val="accent2"/>
                </a:solidFill>
                <a:latin typeface="+mn-lt"/>
                <a:ea typeface="+mn-ea"/>
                <a:cs typeface="+mn-cs"/>
              </a:rPr>
              <a:t>foi</a:t>
            </a:r>
            <a:r>
              <a:rPr sz="6600" b="1" cap="all" spc="119" dirty="0">
                <a:solidFill>
                  <a:schemeClr val="accent2"/>
                </a:solidFill>
                <a:latin typeface="+mn-lt"/>
                <a:ea typeface="+mn-ea"/>
                <a:cs typeface="+mn-cs"/>
              </a:rPr>
              <a:t> et Dieu </a:t>
            </a:r>
            <a:r>
              <a:rPr sz="6600" b="1" cap="all" spc="119" dirty="0" err="1">
                <a:solidFill>
                  <a:schemeClr val="accent2"/>
                </a:solidFill>
                <a:latin typeface="+mn-lt"/>
                <a:ea typeface="+mn-ea"/>
                <a:cs typeface="+mn-cs"/>
              </a:rPr>
              <a:t>travaille</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à</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produire</a:t>
            </a:r>
            <a:r>
              <a:rPr sz="6600" b="1" cap="all" spc="119" dirty="0">
                <a:solidFill>
                  <a:schemeClr val="accent2"/>
                </a:solidFill>
                <a:latin typeface="+mn-lt"/>
                <a:ea typeface="+mn-ea"/>
                <a:cs typeface="+mn-cs"/>
              </a:rPr>
              <a:t> du fruit</a:t>
            </a:r>
          </a:p>
        </p:txBody>
      </p:sp>
      <p:pic>
        <p:nvPicPr>
          <p:cNvPr id="1060"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61"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62"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63"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64"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1065" name="3"/>
          <p:cNvSpPr txBox="1"/>
          <p:nvPr/>
        </p:nvSpPr>
        <p:spPr>
          <a:xfrm>
            <a:off x="6374389" y="119184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066" name="Imagen" descr="Imagen"/>
          <p:cNvPicPr>
            <a:picLocks noChangeAspect="1"/>
          </p:cNvPicPr>
          <p:nvPr/>
        </p:nvPicPr>
        <p:blipFill>
          <a:blip r:embed="rId5"/>
          <a:stretch>
            <a:fillRect/>
          </a:stretch>
        </p:blipFill>
        <p:spPr>
          <a:xfrm>
            <a:off x="801854" y="8520046"/>
            <a:ext cx="2247968" cy="2462060"/>
          </a:xfrm>
          <a:prstGeom prst="rect">
            <a:avLst/>
          </a:prstGeom>
          <a:ln w="12700">
            <a:miter lim="400000"/>
          </a:ln>
        </p:spPr>
      </p:pic>
      <p:sp>
        <p:nvSpPr>
          <p:cNvPr id="1067" name="4"/>
          <p:cNvSpPr txBox="1"/>
          <p:nvPr/>
        </p:nvSpPr>
        <p:spPr>
          <a:xfrm>
            <a:off x="1552423" y="9171579"/>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20" name="Caracteríticas de una iglesia ejemplar…">
            <a:extLst>
              <a:ext uri="{FF2B5EF4-FFF2-40B4-BE49-F238E27FC236}">
                <a16:creationId xmlns:a16="http://schemas.microsoft.com/office/drawing/2014/main" id="{DCF8AC78-2713-384E-BB0F-BD5095182C51}"/>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76B08708-A167-1C49-AA86-734942A06B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6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61" name="Rectángulo redondeado"/>
          <p:cNvSpPr/>
          <p:nvPr/>
        </p:nvSpPr>
        <p:spPr>
          <a:xfrm rot="16200000">
            <a:off x="13069909" y="2035330"/>
            <a:ext cx="5178680" cy="16523121"/>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62" name="Rectángulo redondeado"/>
          <p:cNvSpPr/>
          <p:nvPr/>
        </p:nvSpPr>
        <p:spPr>
          <a:xfrm rot="16200000">
            <a:off x="15240243" y="11226967"/>
            <a:ext cx="838013" cy="3352048"/>
          </a:xfrm>
          <a:prstGeom prst="roundRect">
            <a:avLst>
              <a:gd name="adj" fmla="val 50000"/>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63" name="Los nuevos tabernáculos que “se mueven” (Mt 28:19)…"/>
          <p:cNvSpPr txBox="1"/>
          <p:nvPr/>
        </p:nvSpPr>
        <p:spPr>
          <a:xfrm>
            <a:off x="7894152" y="8281329"/>
            <a:ext cx="15628830"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4400" b="1" spc="132">
                <a:solidFill>
                  <a:srgbClr val="FFFFFF"/>
                </a:solidFill>
              </a:defRPr>
            </a:pPr>
            <a:r>
              <a:rPr sz="8000" b="1" spc="87" dirty="0">
                <a:solidFill>
                  <a:srgbClr val="FFFFFF"/>
                </a:solidFill>
              </a:rPr>
              <a:t>Les nouveaux tabernacles qui « </a:t>
            </a:r>
            <a:r>
              <a:rPr sz="8000" b="1" spc="87" dirty="0" err="1">
                <a:solidFill>
                  <a:srgbClr val="FFFFFF"/>
                </a:solidFill>
              </a:rPr>
              <a:t>bougent</a:t>
            </a:r>
            <a:r>
              <a:rPr sz="8000" b="1" spc="87" dirty="0">
                <a:solidFill>
                  <a:srgbClr val="FFFFFF"/>
                </a:solidFill>
              </a:rPr>
              <a:t> » (Mt 28,19)</a:t>
            </a:r>
          </a:p>
        </p:txBody>
      </p:sp>
      <p:pic>
        <p:nvPicPr>
          <p:cNvPr id="1964"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965"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966"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967"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968"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69"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70"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71"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72"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0" name="expresiones bíblicas de ministerio compartido…">
            <a:extLst>
              <a:ext uri="{FF2B5EF4-FFF2-40B4-BE49-F238E27FC236}">
                <a16:creationId xmlns:a16="http://schemas.microsoft.com/office/drawing/2014/main" id="{657CEF63-AD5D-DC45-ADE0-FEA4D9B58C2C}"/>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1" name="Imagen 20">
            <a:extLst>
              <a:ext uri="{FF2B5EF4-FFF2-40B4-BE49-F238E27FC236}">
                <a16:creationId xmlns:a16="http://schemas.microsoft.com/office/drawing/2014/main" id="{172834D5-C628-C744-A803-1B4DB87A6B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80" name="Agrupar"/>
          <p:cNvGrpSpPr/>
          <p:nvPr/>
        </p:nvGrpSpPr>
        <p:grpSpPr>
          <a:xfrm>
            <a:off x="7397688" y="7707550"/>
            <a:ext cx="16523122" cy="5614447"/>
            <a:chOff x="0" y="0"/>
            <a:chExt cx="16523120" cy="5614446"/>
          </a:xfrm>
        </p:grpSpPr>
        <p:sp>
          <p:nvSpPr>
            <p:cNvPr id="197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7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81" name="Brillar, transfiguración (Fil. 2:15: Mt. 17)…"/>
          <p:cNvSpPr txBox="1"/>
          <p:nvPr/>
        </p:nvSpPr>
        <p:spPr>
          <a:xfrm>
            <a:off x="9348299" y="8287098"/>
            <a:ext cx="12621900"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4400" b="1" spc="132">
                <a:solidFill>
                  <a:schemeClr val="accent4"/>
                </a:solidFill>
              </a:defRPr>
            </a:pPr>
            <a:r>
              <a:rPr sz="8000" b="1" spc="87" dirty="0">
                <a:solidFill>
                  <a:srgbClr val="FFFFFF"/>
                </a:solidFill>
              </a:rPr>
              <a:t>Éclat, transfiguration (Phil. 2:15 : Mt. 17)</a:t>
            </a:r>
          </a:p>
        </p:txBody>
      </p:sp>
      <p:pic>
        <p:nvPicPr>
          <p:cNvPr id="1982"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83"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84"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85"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86"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87"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88"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89"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90"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264A1F39-EE03-4840-86C6-2C2B3F8DE8DA}"/>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B22F04F5-2776-A04C-B464-24A61015A3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9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98" name="Agrupar"/>
          <p:cNvGrpSpPr/>
          <p:nvPr/>
        </p:nvGrpSpPr>
        <p:grpSpPr>
          <a:xfrm>
            <a:off x="7397688" y="5196102"/>
            <a:ext cx="16523122" cy="8125896"/>
            <a:chOff x="0" y="0"/>
            <a:chExt cx="16523120" cy="5614446"/>
          </a:xfrm>
        </p:grpSpPr>
        <p:sp>
          <p:nvSpPr>
            <p:cNvPr id="199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9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99" name="“…para que la extraordinaria grandeza sea del poder de Dios y no de nosotros” (2 Corintios 4:7). La gloria del ministerio se la lleva Dios, nunca nosotros.…"/>
          <p:cNvSpPr txBox="1"/>
          <p:nvPr/>
        </p:nvSpPr>
        <p:spPr>
          <a:xfrm>
            <a:off x="7807378" y="5116431"/>
            <a:ext cx="15360219" cy="7199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30000"/>
              </a:lnSpc>
              <a:buSzPct val="100000"/>
              <a:defRPr sz="3000" b="1" spc="90">
                <a:solidFill>
                  <a:schemeClr val="accent4"/>
                </a:solidFill>
              </a:defRPr>
            </a:pPr>
            <a:r>
              <a:rPr sz="7200" b="1" spc="87" dirty="0">
                <a:solidFill>
                  <a:srgbClr val="FFFFFF"/>
                </a:solidFill>
              </a:rPr>
              <a:t>“…</a:t>
            </a:r>
            <a:r>
              <a:rPr sz="7200" b="1" spc="87" dirty="0" err="1">
                <a:solidFill>
                  <a:srgbClr val="FFFFFF"/>
                </a:solidFill>
              </a:rPr>
              <a:t>afin</a:t>
            </a:r>
            <a:r>
              <a:rPr sz="7200" b="1" spc="87" dirty="0">
                <a:solidFill>
                  <a:srgbClr val="FFFFFF"/>
                </a:solidFill>
              </a:rPr>
              <a:t> que </a:t>
            </a:r>
            <a:r>
              <a:rPr sz="7200" b="1" spc="87" dirty="0" err="1">
                <a:solidFill>
                  <a:srgbClr val="FFFFFF"/>
                </a:solidFill>
              </a:rPr>
              <a:t>cette</a:t>
            </a:r>
            <a:r>
              <a:rPr sz="7200" b="1" spc="87" dirty="0">
                <a:solidFill>
                  <a:srgbClr val="FFFFFF"/>
                </a:solidFill>
              </a:rPr>
              <a:t> </a:t>
            </a:r>
            <a:r>
              <a:rPr sz="7200" b="1" spc="87" dirty="0" err="1">
                <a:solidFill>
                  <a:srgbClr val="FFFFFF"/>
                </a:solidFill>
              </a:rPr>
              <a:t>grande</a:t>
            </a:r>
            <a:r>
              <a:rPr sz="7200" b="1" spc="87" dirty="0">
                <a:solidFill>
                  <a:srgbClr val="FFFFFF"/>
                </a:solidFill>
              </a:rPr>
              <a:t> puissance </a:t>
            </a:r>
            <a:r>
              <a:rPr sz="7200" b="1" spc="87" dirty="0" err="1">
                <a:solidFill>
                  <a:srgbClr val="FFFFFF"/>
                </a:solidFill>
              </a:rPr>
              <a:t>soit</a:t>
            </a:r>
            <a:r>
              <a:rPr sz="7200" b="1" spc="87" dirty="0">
                <a:solidFill>
                  <a:srgbClr val="FFFFFF"/>
                </a:solidFill>
              </a:rPr>
              <a:t> </a:t>
            </a:r>
            <a:r>
              <a:rPr sz="7200" b="1" spc="87" dirty="0" err="1">
                <a:solidFill>
                  <a:srgbClr val="FFFFFF"/>
                </a:solidFill>
              </a:rPr>
              <a:t>attribuée</a:t>
            </a:r>
            <a:r>
              <a:rPr sz="7200" b="1" spc="87" dirty="0">
                <a:solidFill>
                  <a:srgbClr val="FFFFFF"/>
                </a:solidFill>
              </a:rPr>
              <a:t> </a:t>
            </a:r>
            <a:r>
              <a:rPr sz="7200" b="1" spc="87" dirty="0" err="1">
                <a:solidFill>
                  <a:srgbClr val="FFFFFF"/>
                </a:solidFill>
              </a:rPr>
              <a:t>à</a:t>
            </a:r>
            <a:r>
              <a:rPr sz="7200" b="1" spc="87" dirty="0">
                <a:solidFill>
                  <a:srgbClr val="FFFFFF"/>
                </a:solidFill>
              </a:rPr>
              <a:t> Dieu, et non pas </a:t>
            </a:r>
            <a:r>
              <a:rPr sz="7200" b="1" spc="87" dirty="0" err="1">
                <a:solidFill>
                  <a:srgbClr val="FFFFFF"/>
                </a:solidFill>
              </a:rPr>
              <a:t>à</a:t>
            </a:r>
            <a:r>
              <a:rPr sz="7200" b="1" spc="87" dirty="0">
                <a:solidFill>
                  <a:srgbClr val="FFFFFF"/>
                </a:solidFill>
              </a:rPr>
              <a:t> nous” (2 Co 4:7). La gloire du </a:t>
            </a:r>
            <a:r>
              <a:rPr sz="7200" b="1" spc="87" dirty="0" err="1">
                <a:solidFill>
                  <a:srgbClr val="FFFFFF"/>
                </a:solidFill>
              </a:rPr>
              <a:t>ministère</a:t>
            </a:r>
            <a:r>
              <a:rPr sz="7200" b="1" spc="87" dirty="0">
                <a:solidFill>
                  <a:srgbClr val="FFFFFF"/>
                </a:solidFill>
              </a:rPr>
              <a:t> </a:t>
            </a:r>
            <a:r>
              <a:rPr sz="7200" b="1" spc="87" dirty="0" err="1">
                <a:solidFill>
                  <a:srgbClr val="FFFFFF"/>
                </a:solidFill>
              </a:rPr>
              <a:t>va</a:t>
            </a:r>
            <a:r>
              <a:rPr sz="7200" b="1" spc="87" dirty="0">
                <a:solidFill>
                  <a:srgbClr val="FFFFFF"/>
                </a:solidFill>
              </a:rPr>
              <a:t> </a:t>
            </a:r>
            <a:r>
              <a:rPr sz="7200" b="1" spc="87" dirty="0" err="1">
                <a:solidFill>
                  <a:srgbClr val="FFFFFF"/>
                </a:solidFill>
              </a:rPr>
              <a:t>à</a:t>
            </a:r>
            <a:r>
              <a:rPr sz="7200" b="1" spc="87" dirty="0">
                <a:solidFill>
                  <a:srgbClr val="FFFFFF"/>
                </a:solidFill>
              </a:rPr>
              <a:t> Dieu, jamais </a:t>
            </a:r>
            <a:r>
              <a:rPr sz="7200" b="1" spc="87" dirty="0" err="1">
                <a:solidFill>
                  <a:srgbClr val="FFFFFF"/>
                </a:solidFill>
              </a:rPr>
              <a:t>à</a:t>
            </a:r>
            <a:r>
              <a:rPr sz="7200" b="1" spc="87" dirty="0">
                <a:solidFill>
                  <a:srgbClr val="FFFFFF"/>
                </a:solidFill>
              </a:rPr>
              <a:t> nous.</a:t>
            </a:r>
          </a:p>
        </p:txBody>
      </p:sp>
      <p:pic>
        <p:nvPicPr>
          <p:cNvPr id="200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01"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02"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03"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04"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05"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06"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07" name="Óvalo"/>
          <p:cNvSpPr/>
          <p:nvPr/>
        </p:nvSpPr>
        <p:spPr>
          <a:xfrm>
            <a:off x="7618217" y="3638046"/>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08" name="3"/>
          <p:cNvSpPr txBox="1"/>
          <p:nvPr/>
        </p:nvSpPr>
        <p:spPr>
          <a:xfrm>
            <a:off x="8203835" y="3888001"/>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806AEBE3-F479-D14D-A63B-A583160FFA93}"/>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3D2347D0-5066-824C-90E4-1BD5A0502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1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16" name="Agrupar"/>
          <p:cNvGrpSpPr/>
          <p:nvPr/>
        </p:nvGrpSpPr>
        <p:grpSpPr>
          <a:xfrm>
            <a:off x="7397688" y="7707550"/>
            <a:ext cx="16523122" cy="5614447"/>
            <a:chOff x="0" y="0"/>
            <a:chExt cx="16523120" cy="5614446"/>
          </a:xfrm>
        </p:grpSpPr>
        <p:sp>
          <p:nvSpPr>
            <p:cNvPr id="201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15"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17" name="La gloria del ministerio se la lleva Dios, nunca nosotros…"/>
          <p:cNvSpPr txBox="1"/>
          <p:nvPr/>
        </p:nvSpPr>
        <p:spPr>
          <a:xfrm>
            <a:off x="7844834" y="8287098"/>
            <a:ext cx="15628830"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3900" b="1" spc="116">
                <a:solidFill>
                  <a:schemeClr val="accent4"/>
                </a:solidFill>
              </a:defRPr>
            </a:pPr>
            <a:r>
              <a:rPr sz="8000" b="1" spc="116" dirty="0">
                <a:solidFill>
                  <a:srgbClr val="FFFFFF"/>
                </a:solidFill>
              </a:rPr>
              <a:t>La gloire du </a:t>
            </a:r>
            <a:r>
              <a:rPr sz="8000" b="1" spc="116" dirty="0" err="1">
                <a:solidFill>
                  <a:srgbClr val="FFFFFF"/>
                </a:solidFill>
              </a:rPr>
              <a:t>ministère</a:t>
            </a:r>
            <a:r>
              <a:rPr sz="8000" b="1" spc="116" dirty="0">
                <a:solidFill>
                  <a:srgbClr val="FFFFFF"/>
                </a:solidFill>
              </a:rPr>
              <a:t> </a:t>
            </a:r>
            <a:r>
              <a:rPr sz="8000" b="1" spc="116" dirty="0" err="1">
                <a:solidFill>
                  <a:srgbClr val="FFFFFF"/>
                </a:solidFill>
              </a:rPr>
              <a:t>va</a:t>
            </a:r>
            <a:r>
              <a:rPr sz="8000" b="1" spc="116" dirty="0">
                <a:solidFill>
                  <a:srgbClr val="FFFFFF"/>
                </a:solidFill>
              </a:rPr>
              <a:t> </a:t>
            </a:r>
            <a:r>
              <a:rPr sz="8000" b="1" spc="116" dirty="0" err="1">
                <a:solidFill>
                  <a:srgbClr val="FFFFFF"/>
                </a:solidFill>
              </a:rPr>
              <a:t>à</a:t>
            </a:r>
            <a:r>
              <a:rPr sz="8000" b="1" spc="116" dirty="0">
                <a:solidFill>
                  <a:srgbClr val="FFFFFF"/>
                </a:solidFill>
              </a:rPr>
              <a:t> Dieu, jamais </a:t>
            </a:r>
            <a:r>
              <a:rPr sz="8000" b="1" spc="116" dirty="0" err="1">
                <a:solidFill>
                  <a:srgbClr val="FFFFFF"/>
                </a:solidFill>
              </a:rPr>
              <a:t>à</a:t>
            </a:r>
            <a:r>
              <a:rPr sz="8000" b="1" spc="116" dirty="0">
                <a:solidFill>
                  <a:srgbClr val="FFFFFF"/>
                </a:solidFill>
              </a:rPr>
              <a:t> nous</a:t>
            </a:r>
          </a:p>
        </p:txBody>
      </p:sp>
      <p:pic>
        <p:nvPicPr>
          <p:cNvPr id="201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19"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20"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21"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22"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23"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24"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25"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26"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B5B810BF-7CA3-1E43-BF65-6D3260727CE5}"/>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89975473-112C-2F49-9DA7-69E1BDA06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3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34" name="Agrupar"/>
          <p:cNvGrpSpPr/>
          <p:nvPr/>
        </p:nvGrpSpPr>
        <p:grpSpPr>
          <a:xfrm>
            <a:off x="7397688" y="7707550"/>
            <a:ext cx="16523122" cy="5614447"/>
            <a:chOff x="0" y="0"/>
            <a:chExt cx="16523120" cy="5614446"/>
          </a:xfrm>
        </p:grpSpPr>
        <p:sp>
          <p:nvSpPr>
            <p:cNvPr id="203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3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35" name="“Es necesario que él crezca, pero que yo mengüe” (Juan 1:30).…"/>
          <p:cNvSpPr txBox="1"/>
          <p:nvPr/>
        </p:nvSpPr>
        <p:spPr>
          <a:xfrm>
            <a:off x="7963237" y="8954823"/>
            <a:ext cx="15628830" cy="2684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20000"/>
              </a:lnSpc>
              <a:buSzPct val="100000"/>
              <a:defRPr sz="3500" b="1" spc="104">
                <a:solidFill>
                  <a:schemeClr val="accent4"/>
                </a:solidFill>
              </a:defRPr>
            </a:pPr>
            <a:r>
              <a:rPr sz="7200" b="1" spc="104" dirty="0">
                <a:solidFill>
                  <a:srgbClr val="FFFFFF"/>
                </a:solidFill>
              </a:rPr>
              <a:t>“</a:t>
            </a:r>
            <a:r>
              <a:rPr sz="7200" b="1" spc="104" dirty="0" err="1">
                <a:solidFill>
                  <a:srgbClr val="FFFFFF"/>
                </a:solidFill>
              </a:rPr>
              <a:t>Qu’il</a:t>
            </a:r>
            <a:r>
              <a:rPr sz="7200" b="1" spc="104" dirty="0">
                <a:solidFill>
                  <a:srgbClr val="FFFFFF"/>
                </a:solidFill>
              </a:rPr>
              <a:t> </a:t>
            </a:r>
            <a:r>
              <a:rPr sz="7200" b="1" spc="104" dirty="0" err="1">
                <a:solidFill>
                  <a:srgbClr val="FFFFFF"/>
                </a:solidFill>
              </a:rPr>
              <a:t>croisse</a:t>
            </a:r>
            <a:r>
              <a:rPr sz="7200" b="1" spc="104" dirty="0">
                <a:solidFill>
                  <a:srgbClr val="FFFFFF"/>
                </a:solidFill>
              </a:rPr>
              <a:t> et que je </a:t>
            </a:r>
            <a:r>
              <a:rPr sz="7200" b="1" spc="104" dirty="0" err="1">
                <a:solidFill>
                  <a:srgbClr val="FFFFFF"/>
                </a:solidFill>
              </a:rPr>
              <a:t>diminue</a:t>
            </a:r>
            <a:r>
              <a:rPr sz="7200" b="1" spc="104" dirty="0">
                <a:solidFill>
                  <a:srgbClr val="FFFFFF"/>
                </a:solidFill>
              </a:rPr>
              <a:t>” (Jean 1:30).</a:t>
            </a:r>
          </a:p>
        </p:txBody>
      </p:sp>
      <p:pic>
        <p:nvPicPr>
          <p:cNvPr id="203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37"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38"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39"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40"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41"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42"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43"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44"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B23F3CA6-8F8A-DE48-916B-26EDCF189986}"/>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A1A98E3C-E048-9141-8B74-639D4F1BA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9"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52" name="Agrupar"/>
          <p:cNvGrpSpPr/>
          <p:nvPr/>
        </p:nvGrpSpPr>
        <p:grpSpPr>
          <a:xfrm>
            <a:off x="7397688" y="7707550"/>
            <a:ext cx="16523122" cy="5614447"/>
            <a:chOff x="0" y="0"/>
            <a:chExt cx="16523120" cy="5614446"/>
          </a:xfrm>
        </p:grpSpPr>
        <p:sp>
          <p:nvSpPr>
            <p:cNvPr id="205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5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53" name="“Y Jesús recorría todas las ciudades y aldeas” (Mt. 9:35)…"/>
          <p:cNvSpPr txBox="1"/>
          <p:nvPr/>
        </p:nvSpPr>
        <p:spPr>
          <a:xfrm>
            <a:off x="8370509" y="7556160"/>
            <a:ext cx="14577479" cy="4927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00000"/>
              <a:defRPr sz="3800" b="1" spc="114">
                <a:solidFill>
                  <a:schemeClr val="accent4"/>
                </a:solidFill>
              </a:defRPr>
            </a:pPr>
            <a:r>
              <a:rPr sz="7200" b="1" spc="114" dirty="0">
                <a:solidFill>
                  <a:srgbClr val="FFFFFF"/>
                </a:solidFill>
              </a:rPr>
              <a:t>« Et </a:t>
            </a:r>
            <a:r>
              <a:rPr sz="7200" b="1" spc="114" dirty="0" err="1">
                <a:solidFill>
                  <a:srgbClr val="FFFFFF"/>
                </a:solidFill>
              </a:rPr>
              <a:t>Jésus</a:t>
            </a:r>
            <a:r>
              <a:rPr sz="7200" b="1" spc="114" dirty="0">
                <a:solidFill>
                  <a:srgbClr val="FFFFFF"/>
                </a:solidFill>
              </a:rPr>
              <a:t> </a:t>
            </a:r>
            <a:r>
              <a:rPr sz="7200" b="1" spc="114" dirty="0" err="1">
                <a:solidFill>
                  <a:srgbClr val="FFFFFF"/>
                </a:solidFill>
              </a:rPr>
              <a:t>parcourut</a:t>
            </a:r>
            <a:r>
              <a:rPr sz="7200" b="1" spc="114" dirty="0">
                <a:solidFill>
                  <a:srgbClr val="FFFFFF"/>
                </a:solidFill>
              </a:rPr>
              <a:t> </a:t>
            </a:r>
            <a:r>
              <a:rPr sz="7200" b="1" spc="114" dirty="0" err="1">
                <a:solidFill>
                  <a:srgbClr val="FFFFFF"/>
                </a:solidFill>
              </a:rPr>
              <a:t>toutes</a:t>
            </a:r>
            <a:r>
              <a:rPr sz="7200" b="1" spc="114" dirty="0">
                <a:solidFill>
                  <a:srgbClr val="FFFFFF"/>
                </a:solidFill>
              </a:rPr>
              <a:t> les </a:t>
            </a:r>
            <a:r>
              <a:rPr sz="7200" b="1" spc="114" dirty="0" err="1">
                <a:solidFill>
                  <a:srgbClr val="FFFFFF"/>
                </a:solidFill>
              </a:rPr>
              <a:t>villes</a:t>
            </a:r>
            <a:r>
              <a:rPr sz="7200" b="1" spc="114" dirty="0">
                <a:solidFill>
                  <a:srgbClr val="FFFFFF"/>
                </a:solidFill>
              </a:rPr>
              <a:t> et </a:t>
            </a:r>
            <a:r>
              <a:rPr sz="7200" b="1" spc="114" dirty="0" err="1">
                <a:solidFill>
                  <a:srgbClr val="FFFFFF"/>
                </a:solidFill>
              </a:rPr>
              <a:t>tous</a:t>
            </a:r>
            <a:r>
              <a:rPr sz="7200" b="1" spc="114" dirty="0">
                <a:solidFill>
                  <a:srgbClr val="FFFFFF"/>
                </a:solidFill>
              </a:rPr>
              <a:t> les villages » </a:t>
            </a:r>
            <a:endParaRPr lang="es-ES" sz="7200" b="1" spc="114" dirty="0">
              <a:solidFill>
                <a:srgbClr val="FFFFFF"/>
              </a:solidFill>
            </a:endParaRPr>
          </a:p>
          <a:p>
            <a:pPr algn="ctr">
              <a:buSzPct val="100000"/>
              <a:defRPr sz="3800" b="1" spc="114">
                <a:solidFill>
                  <a:schemeClr val="accent4"/>
                </a:solidFill>
              </a:defRPr>
            </a:pPr>
            <a:r>
              <a:rPr sz="7200" b="1" spc="114" dirty="0">
                <a:solidFill>
                  <a:srgbClr val="FFFFFF"/>
                </a:solidFill>
              </a:rPr>
              <a:t>(Mt 9, 35)</a:t>
            </a:r>
          </a:p>
        </p:txBody>
      </p:sp>
      <p:pic>
        <p:nvPicPr>
          <p:cNvPr id="2054"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55"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56"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57"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58"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59"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60"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61"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62"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0FC87CB2-08C7-6442-915B-8676D0378EC1}"/>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A503232D-03EB-D04B-B04B-C0656C50A3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70" name="Agrupar"/>
          <p:cNvGrpSpPr/>
          <p:nvPr/>
        </p:nvGrpSpPr>
        <p:grpSpPr>
          <a:xfrm>
            <a:off x="7397688" y="7707550"/>
            <a:ext cx="16523122" cy="5614447"/>
            <a:chOff x="0" y="0"/>
            <a:chExt cx="16523120" cy="5614446"/>
          </a:xfrm>
        </p:grpSpPr>
        <p:sp>
          <p:nvSpPr>
            <p:cNvPr id="206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6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71" name="“…y vimos su gloria, gloria como del unigénito del Padre” (Juan 1:14)…"/>
          <p:cNvSpPr txBox="1"/>
          <p:nvPr/>
        </p:nvSpPr>
        <p:spPr>
          <a:xfrm>
            <a:off x="7963237" y="8160910"/>
            <a:ext cx="15221103" cy="3869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100000"/>
              <a:defRPr sz="3400" b="1" spc="102">
                <a:solidFill>
                  <a:schemeClr val="accent4"/>
                </a:solidFill>
              </a:defRPr>
            </a:pPr>
            <a:r>
              <a:rPr sz="6000" b="1" spc="102" dirty="0">
                <a:solidFill>
                  <a:srgbClr val="FFFFFF"/>
                </a:solidFill>
              </a:rPr>
              <a:t>“…et nous </a:t>
            </a:r>
            <a:r>
              <a:rPr sz="6000" b="1" spc="102" dirty="0" err="1">
                <a:solidFill>
                  <a:srgbClr val="FFFFFF"/>
                </a:solidFill>
              </a:rPr>
              <a:t>avons</a:t>
            </a:r>
            <a:r>
              <a:rPr sz="6000" b="1" spc="102" dirty="0">
                <a:solidFill>
                  <a:srgbClr val="FFFFFF"/>
                </a:solidFill>
              </a:rPr>
              <a:t> </a:t>
            </a:r>
            <a:r>
              <a:rPr sz="6000" b="1" spc="102" dirty="0" err="1">
                <a:solidFill>
                  <a:srgbClr val="FFFFFF"/>
                </a:solidFill>
              </a:rPr>
              <a:t>contemplé</a:t>
            </a:r>
            <a:r>
              <a:rPr sz="6000" b="1" spc="102" dirty="0">
                <a:solidFill>
                  <a:srgbClr val="FFFFFF"/>
                </a:solidFill>
              </a:rPr>
              <a:t> </a:t>
            </a:r>
            <a:r>
              <a:rPr sz="6000" b="1" spc="102" dirty="0" err="1">
                <a:solidFill>
                  <a:srgbClr val="FFFFFF"/>
                </a:solidFill>
              </a:rPr>
              <a:t>sa</a:t>
            </a:r>
            <a:r>
              <a:rPr sz="6000" b="1" spc="102" dirty="0">
                <a:solidFill>
                  <a:srgbClr val="FFFFFF"/>
                </a:solidFill>
              </a:rPr>
              <a:t> gloire, </a:t>
            </a:r>
            <a:r>
              <a:rPr sz="6000" b="1" spc="102" dirty="0" err="1">
                <a:solidFill>
                  <a:srgbClr val="FFFFFF"/>
                </a:solidFill>
              </a:rPr>
              <a:t>une</a:t>
            </a:r>
            <a:r>
              <a:rPr sz="6000" b="1" spc="102" dirty="0">
                <a:solidFill>
                  <a:srgbClr val="FFFFFF"/>
                </a:solidFill>
              </a:rPr>
              <a:t> gloire </a:t>
            </a:r>
            <a:r>
              <a:rPr sz="6000" b="1" spc="102" dirty="0" err="1">
                <a:solidFill>
                  <a:srgbClr val="FFFFFF"/>
                </a:solidFill>
              </a:rPr>
              <a:t>comme</a:t>
            </a:r>
            <a:r>
              <a:rPr sz="6000" b="1" spc="102" dirty="0">
                <a:solidFill>
                  <a:srgbClr val="FFFFFF"/>
                </a:solidFill>
              </a:rPr>
              <a:t> la gloire du </a:t>
            </a:r>
            <a:r>
              <a:rPr sz="6000" b="1" spc="102" dirty="0" err="1">
                <a:solidFill>
                  <a:srgbClr val="FFFFFF"/>
                </a:solidFill>
              </a:rPr>
              <a:t>Fils</a:t>
            </a:r>
            <a:r>
              <a:rPr sz="6000" b="1" spc="102" dirty="0">
                <a:solidFill>
                  <a:srgbClr val="FFFFFF"/>
                </a:solidFill>
              </a:rPr>
              <a:t> unique </a:t>
            </a:r>
            <a:r>
              <a:rPr sz="6000" b="1" spc="102" dirty="0" err="1">
                <a:solidFill>
                  <a:srgbClr val="FFFFFF"/>
                </a:solidFill>
              </a:rPr>
              <a:t>venu</a:t>
            </a:r>
            <a:r>
              <a:rPr sz="6000" b="1" spc="102" dirty="0">
                <a:solidFill>
                  <a:srgbClr val="FFFFFF"/>
                </a:solidFill>
              </a:rPr>
              <a:t> du Père” (Jean 1:14)</a:t>
            </a:r>
          </a:p>
        </p:txBody>
      </p:sp>
      <p:pic>
        <p:nvPicPr>
          <p:cNvPr id="2072"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73"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74"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75"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76"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77"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78"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79"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80"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ACC9AB79-7A72-1E40-96F7-28299E37EE6C}"/>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C5928094-EA42-B342-8803-72BEF6DD7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85"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88" name="Agrupar"/>
          <p:cNvGrpSpPr/>
          <p:nvPr/>
        </p:nvGrpSpPr>
        <p:grpSpPr>
          <a:xfrm>
            <a:off x="7397688" y="7707550"/>
            <a:ext cx="16523122" cy="5614447"/>
            <a:chOff x="0" y="0"/>
            <a:chExt cx="16523120" cy="5614446"/>
          </a:xfrm>
        </p:grpSpPr>
        <p:sp>
          <p:nvSpPr>
            <p:cNvPr id="208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8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89" name="“Y hallándose en forma de hombre, se humilló a sí mismo, haciéndose obediente hasta la muerte, y muerte de cruz”  (Fil. 2:8)…"/>
          <p:cNvSpPr txBox="1"/>
          <p:nvPr/>
        </p:nvSpPr>
        <p:spPr>
          <a:xfrm>
            <a:off x="8608855" y="7805921"/>
            <a:ext cx="14462571" cy="4656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100000"/>
              <a:defRPr sz="3200" b="1" spc="96">
                <a:solidFill>
                  <a:schemeClr val="accent4"/>
                </a:solidFill>
              </a:defRPr>
            </a:pPr>
            <a:r>
              <a:rPr sz="5400" b="1" spc="102" dirty="0">
                <a:solidFill>
                  <a:srgbClr val="FFFFFF"/>
                </a:solidFill>
              </a:rPr>
              <a:t>“et </a:t>
            </a:r>
            <a:r>
              <a:rPr sz="5400" b="1" spc="102" dirty="0" err="1">
                <a:solidFill>
                  <a:srgbClr val="FFFFFF"/>
                </a:solidFill>
              </a:rPr>
              <a:t>ayant</a:t>
            </a:r>
            <a:r>
              <a:rPr sz="5400" b="1" spc="102" dirty="0">
                <a:solidFill>
                  <a:srgbClr val="FFFFFF"/>
                </a:solidFill>
              </a:rPr>
              <a:t> </a:t>
            </a:r>
            <a:r>
              <a:rPr sz="5400" b="1" spc="102" dirty="0" err="1">
                <a:solidFill>
                  <a:srgbClr val="FFFFFF"/>
                </a:solidFill>
              </a:rPr>
              <a:t>paru</a:t>
            </a:r>
            <a:r>
              <a:rPr sz="5400" b="1" spc="102" dirty="0">
                <a:solidFill>
                  <a:srgbClr val="FFFFFF"/>
                </a:solidFill>
              </a:rPr>
              <a:t> </a:t>
            </a:r>
            <a:r>
              <a:rPr sz="5400" b="1" spc="102" dirty="0" err="1">
                <a:solidFill>
                  <a:srgbClr val="FFFFFF"/>
                </a:solidFill>
              </a:rPr>
              <a:t>comme</a:t>
            </a:r>
            <a:r>
              <a:rPr sz="5400" b="1" spc="102" dirty="0">
                <a:solidFill>
                  <a:srgbClr val="FFFFFF"/>
                </a:solidFill>
              </a:rPr>
              <a:t> un simple homme, il </a:t>
            </a:r>
            <a:r>
              <a:rPr sz="5400" b="1" spc="102" dirty="0" err="1">
                <a:solidFill>
                  <a:srgbClr val="FFFFFF"/>
                </a:solidFill>
              </a:rPr>
              <a:t>s'est</a:t>
            </a:r>
            <a:r>
              <a:rPr sz="5400" b="1" spc="102" dirty="0">
                <a:solidFill>
                  <a:srgbClr val="FFFFFF"/>
                </a:solidFill>
              </a:rPr>
              <a:t> </a:t>
            </a:r>
            <a:r>
              <a:rPr sz="5400" b="1" spc="102" dirty="0" err="1">
                <a:solidFill>
                  <a:srgbClr val="FFFFFF"/>
                </a:solidFill>
              </a:rPr>
              <a:t>humilié</a:t>
            </a:r>
            <a:r>
              <a:rPr sz="5400" b="1" spc="102" dirty="0">
                <a:solidFill>
                  <a:srgbClr val="FFFFFF"/>
                </a:solidFill>
              </a:rPr>
              <a:t> </a:t>
            </a:r>
            <a:r>
              <a:rPr sz="5400" b="1" spc="102" dirty="0" err="1">
                <a:solidFill>
                  <a:srgbClr val="FFFFFF"/>
                </a:solidFill>
              </a:rPr>
              <a:t>lui-même</a:t>
            </a:r>
            <a:r>
              <a:rPr sz="5400" b="1" spc="102" dirty="0">
                <a:solidFill>
                  <a:srgbClr val="FFFFFF"/>
                </a:solidFill>
              </a:rPr>
              <a:t>, se </a:t>
            </a:r>
            <a:r>
              <a:rPr sz="5400" b="1" spc="102" dirty="0" err="1">
                <a:solidFill>
                  <a:srgbClr val="FFFFFF"/>
                </a:solidFill>
              </a:rPr>
              <a:t>rendant</a:t>
            </a:r>
            <a:r>
              <a:rPr sz="5400" b="1" spc="102" dirty="0">
                <a:solidFill>
                  <a:srgbClr val="FFFFFF"/>
                </a:solidFill>
              </a:rPr>
              <a:t> </a:t>
            </a:r>
            <a:r>
              <a:rPr sz="5400" b="1" spc="102" dirty="0" err="1">
                <a:solidFill>
                  <a:srgbClr val="FFFFFF"/>
                </a:solidFill>
              </a:rPr>
              <a:t>obéissant</a:t>
            </a:r>
            <a:r>
              <a:rPr sz="5400" b="1" spc="102" dirty="0">
                <a:solidFill>
                  <a:srgbClr val="FFFFFF"/>
                </a:solidFill>
              </a:rPr>
              <a:t> </a:t>
            </a:r>
            <a:r>
              <a:rPr sz="5400" b="1" spc="102" dirty="0" err="1">
                <a:solidFill>
                  <a:srgbClr val="FFFFFF"/>
                </a:solidFill>
              </a:rPr>
              <a:t>jusqu'à</a:t>
            </a:r>
            <a:r>
              <a:rPr sz="5400" b="1" spc="102" dirty="0">
                <a:solidFill>
                  <a:srgbClr val="FFFFFF"/>
                </a:solidFill>
              </a:rPr>
              <a:t> la mort, </a:t>
            </a:r>
            <a:r>
              <a:rPr sz="5400" b="1" spc="102" dirty="0" err="1">
                <a:solidFill>
                  <a:srgbClr val="FFFFFF"/>
                </a:solidFill>
              </a:rPr>
              <a:t>même</a:t>
            </a:r>
            <a:r>
              <a:rPr sz="5400" b="1" spc="102" dirty="0">
                <a:solidFill>
                  <a:srgbClr val="FFFFFF"/>
                </a:solidFill>
              </a:rPr>
              <a:t> </a:t>
            </a:r>
            <a:r>
              <a:rPr sz="5400" b="1" spc="102" dirty="0" err="1">
                <a:solidFill>
                  <a:srgbClr val="FFFFFF"/>
                </a:solidFill>
              </a:rPr>
              <a:t>jusqu'à</a:t>
            </a:r>
            <a:r>
              <a:rPr sz="5400" b="1" spc="102" dirty="0">
                <a:solidFill>
                  <a:srgbClr val="FFFFFF"/>
                </a:solidFill>
              </a:rPr>
              <a:t> la mort de la </a:t>
            </a:r>
            <a:r>
              <a:rPr sz="5400" b="1" spc="102" dirty="0" err="1">
                <a:solidFill>
                  <a:srgbClr val="FFFFFF"/>
                </a:solidFill>
              </a:rPr>
              <a:t>croix</a:t>
            </a:r>
            <a:r>
              <a:rPr sz="5400" b="1" spc="102" dirty="0">
                <a:solidFill>
                  <a:srgbClr val="FFFFFF"/>
                </a:solidFill>
              </a:rPr>
              <a:t>”  (Phil. 2:8)</a:t>
            </a:r>
          </a:p>
        </p:txBody>
      </p:sp>
      <p:pic>
        <p:nvPicPr>
          <p:cNvPr id="209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91"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92"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93"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94" name="I"/>
          <p:cNvSpPr txBox="1"/>
          <p:nvPr/>
        </p:nvSpPr>
        <p:spPr>
          <a:xfrm>
            <a:off x="1908449" y="802262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95" name="I I"/>
          <p:cNvSpPr txBox="1"/>
          <p:nvPr/>
        </p:nvSpPr>
        <p:spPr>
          <a:xfrm>
            <a:off x="5010146" y="8112960"/>
            <a:ext cx="714154"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96" name="I I I"/>
          <p:cNvSpPr txBox="1"/>
          <p:nvPr/>
        </p:nvSpPr>
        <p:spPr>
          <a:xfrm>
            <a:off x="1554683" y="10836873"/>
            <a:ext cx="1087798"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97"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98" name="3"/>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21" name="expresiones bíblicas de ministerio compartido…">
            <a:extLst>
              <a:ext uri="{FF2B5EF4-FFF2-40B4-BE49-F238E27FC236}">
                <a16:creationId xmlns:a16="http://schemas.microsoft.com/office/drawing/2014/main" id="{B6C21732-8970-2C42-97ED-24E098E6497E}"/>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C7983DCF-D2C5-B446-B914-67AD5EC88A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0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04" name="(IV) Resultados del Ministerio Compartido…"/>
          <p:cNvSpPr txBox="1"/>
          <p:nvPr/>
        </p:nvSpPr>
        <p:spPr>
          <a:xfrm>
            <a:off x="8112382" y="8281330"/>
            <a:ext cx="14700445"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5200" b="1" spc="156">
                <a:solidFill>
                  <a:schemeClr val="accent4"/>
                </a:solidFill>
              </a:defRPr>
            </a:pPr>
            <a:r>
              <a:rPr sz="8000" b="1" spc="156" dirty="0">
                <a:solidFill>
                  <a:srgbClr val="FFFFFF"/>
                </a:solidFill>
              </a:rPr>
              <a:t>(IV) </a:t>
            </a:r>
            <a:r>
              <a:rPr sz="8000" b="1" spc="156" dirty="0" err="1">
                <a:solidFill>
                  <a:srgbClr val="FFFFFF"/>
                </a:solidFill>
              </a:rPr>
              <a:t>Résultats</a:t>
            </a:r>
            <a:r>
              <a:rPr sz="8000" b="1" spc="156" dirty="0">
                <a:solidFill>
                  <a:srgbClr val="FFFFFF"/>
                </a:solidFill>
              </a:rPr>
              <a:t> du </a:t>
            </a:r>
            <a:endParaRPr lang="es-ES" sz="8000" b="1" spc="156" dirty="0">
              <a:solidFill>
                <a:srgbClr val="FFFFFF"/>
              </a:solidFill>
            </a:endParaRPr>
          </a:p>
          <a:p>
            <a:pPr algn="ctr">
              <a:buSzPct val="50000"/>
              <a:defRPr sz="5200" b="1" spc="156">
                <a:solidFill>
                  <a:schemeClr val="accent4"/>
                </a:solidFill>
              </a:defRPr>
            </a:pPr>
            <a:r>
              <a:rPr sz="8000" b="1" spc="156" dirty="0" err="1">
                <a:solidFill>
                  <a:srgbClr val="FFFFFF"/>
                </a:solidFill>
              </a:rPr>
              <a:t>Ministère</a:t>
            </a:r>
            <a:r>
              <a:rPr sz="8000" b="1" spc="156" dirty="0">
                <a:solidFill>
                  <a:srgbClr val="FFFFFF"/>
                </a:solidFill>
              </a:rPr>
              <a:t> </a:t>
            </a:r>
            <a:r>
              <a:rPr sz="8000" b="1" spc="156" dirty="0" err="1">
                <a:solidFill>
                  <a:srgbClr val="FFFFFF"/>
                </a:solidFill>
              </a:rPr>
              <a:t>Partagé</a:t>
            </a:r>
            <a:endParaRPr sz="8000" b="1" spc="156" dirty="0">
              <a:solidFill>
                <a:srgbClr val="FFFFFF"/>
              </a:solidFill>
            </a:endParaRPr>
          </a:p>
        </p:txBody>
      </p:sp>
      <p:pic>
        <p:nvPicPr>
          <p:cNvPr id="210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114" name="Agrupar"/>
          <p:cNvGrpSpPr/>
          <p:nvPr/>
        </p:nvGrpSpPr>
        <p:grpSpPr>
          <a:xfrm>
            <a:off x="436467" y="6858000"/>
            <a:ext cx="6463997" cy="6463997"/>
            <a:chOff x="0" y="0"/>
            <a:chExt cx="6463996" cy="6463996"/>
          </a:xfrm>
        </p:grpSpPr>
        <p:pic>
          <p:nvPicPr>
            <p:cNvPr id="210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0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0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0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1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1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1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1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115" name="Rectángulo redondeado"/>
          <p:cNvSpPr/>
          <p:nvPr/>
        </p:nvSpPr>
        <p:spPr>
          <a:xfrm rot="16200000">
            <a:off x="13069909" y="2035330"/>
            <a:ext cx="5178680" cy="16523121"/>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16" name="Rectángulo redondeado"/>
          <p:cNvSpPr/>
          <p:nvPr/>
        </p:nvSpPr>
        <p:spPr>
          <a:xfrm rot="16200000">
            <a:off x="15240243" y="11226967"/>
            <a:ext cx="838013" cy="3352048"/>
          </a:xfrm>
          <a:prstGeom prst="roundRect">
            <a:avLst>
              <a:gd name="adj" fmla="val 50000"/>
            </a:avLst>
          </a:prstGeom>
          <a:solidFill>
            <a:srgbClr val="EED3A6"/>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 name="expresiones bíblicas de ministerio compartido…">
            <a:extLst>
              <a:ext uri="{FF2B5EF4-FFF2-40B4-BE49-F238E27FC236}">
                <a16:creationId xmlns:a16="http://schemas.microsoft.com/office/drawing/2014/main" id="{F1B4A40E-F6E5-E549-A091-5898A7AE5920}"/>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699BF4CA-67F9-B947-8E01-4A7F3C346A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2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22" name="Ministerio Compartido en Efesios…"/>
          <p:cNvSpPr txBox="1"/>
          <p:nvPr/>
        </p:nvSpPr>
        <p:spPr>
          <a:xfrm>
            <a:off x="9724825" y="8105577"/>
            <a:ext cx="11816681" cy="3968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defRPr sz="5200" b="1" spc="156">
                <a:solidFill>
                  <a:schemeClr val="accent4"/>
                </a:solidFill>
              </a:defRPr>
            </a:pPr>
            <a:r>
              <a:rPr sz="8800" b="1" spc="156" dirty="0" err="1">
                <a:solidFill>
                  <a:srgbClr val="FFFFFF"/>
                </a:solidFill>
              </a:rPr>
              <a:t>Ministère</a:t>
            </a:r>
            <a:r>
              <a:rPr sz="8800" b="1" spc="156" dirty="0">
                <a:solidFill>
                  <a:srgbClr val="FFFFFF"/>
                </a:solidFill>
              </a:rPr>
              <a:t> </a:t>
            </a:r>
            <a:r>
              <a:rPr sz="8800" b="1" spc="156" dirty="0" err="1">
                <a:solidFill>
                  <a:srgbClr val="FFFFFF"/>
                </a:solidFill>
              </a:rPr>
              <a:t>Partagé</a:t>
            </a:r>
            <a:r>
              <a:rPr sz="8800" b="1" spc="156" dirty="0">
                <a:solidFill>
                  <a:srgbClr val="FFFFFF"/>
                </a:solidFill>
              </a:rPr>
              <a:t> </a:t>
            </a:r>
            <a:r>
              <a:rPr sz="8800" b="1" spc="156" dirty="0" err="1">
                <a:solidFill>
                  <a:srgbClr val="FFFFFF"/>
                </a:solidFill>
              </a:rPr>
              <a:t>à</a:t>
            </a:r>
            <a:r>
              <a:rPr sz="8800" b="1" spc="156" dirty="0">
                <a:solidFill>
                  <a:srgbClr val="FFFFFF"/>
                </a:solidFill>
              </a:rPr>
              <a:t> </a:t>
            </a:r>
            <a:r>
              <a:rPr sz="8800" b="1" spc="156" dirty="0" err="1">
                <a:solidFill>
                  <a:srgbClr val="FFFFFF"/>
                </a:solidFill>
              </a:rPr>
              <a:t>Éphése</a:t>
            </a:r>
            <a:endParaRPr sz="8800" b="1" spc="156" dirty="0">
              <a:solidFill>
                <a:srgbClr val="FFFFFF"/>
              </a:solidFill>
            </a:endParaRPr>
          </a:p>
        </p:txBody>
      </p:sp>
      <p:pic>
        <p:nvPicPr>
          <p:cNvPr id="2123"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132" name="Agrupar"/>
          <p:cNvGrpSpPr/>
          <p:nvPr/>
        </p:nvGrpSpPr>
        <p:grpSpPr>
          <a:xfrm>
            <a:off x="436467" y="6858000"/>
            <a:ext cx="6463997" cy="6463997"/>
            <a:chOff x="0" y="0"/>
            <a:chExt cx="6463996" cy="6463996"/>
          </a:xfrm>
        </p:grpSpPr>
        <p:pic>
          <p:nvPicPr>
            <p:cNvPr id="2124"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125"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126"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127"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12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2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3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3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35" name="Agrupar"/>
          <p:cNvGrpSpPr/>
          <p:nvPr/>
        </p:nvGrpSpPr>
        <p:grpSpPr>
          <a:xfrm>
            <a:off x="7397688" y="7707550"/>
            <a:ext cx="16523122" cy="5614447"/>
            <a:chOff x="0" y="0"/>
            <a:chExt cx="16523120" cy="5614446"/>
          </a:xfrm>
        </p:grpSpPr>
        <p:sp>
          <p:nvSpPr>
            <p:cNvPr id="213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3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 name="expresiones bíblicas de ministerio compartido…">
            <a:extLst>
              <a:ext uri="{FF2B5EF4-FFF2-40B4-BE49-F238E27FC236}">
                <a16:creationId xmlns:a16="http://schemas.microsoft.com/office/drawing/2014/main" id="{F9A65E9C-9CA8-8D49-9FA7-8227C6936B35}"/>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3" name="Imagen 22">
            <a:extLst>
              <a:ext uri="{FF2B5EF4-FFF2-40B4-BE49-F238E27FC236}">
                <a16:creationId xmlns:a16="http://schemas.microsoft.com/office/drawing/2014/main" id="{C71A8F8A-F7E3-554D-92C4-152273EFA5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2"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75" name="Agrupar"/>
          <p:cNvGrpSpPr/>
          <p:nvPr/>
        </p:nvGrpSpPr>
        <p:grpSpPr>
          <a:xfrm>
            <a:off x="8183026" y="7692894"/>
            <a:ext cx="15682222" cy="5328715"/>
            <a:chOff x="0" y="0"/>
            <a:chExt cx="15682221" cy="5328713"/>
          </a:xfrm>
        </p:grpSpPr>
        <p:sp>
          <p:nvSpPr>
            <p:cNvPr id="1073"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74"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76" name="Cada miembro busca y conoce a Dios a fondo…"/>
          <p:cNvSpPr txBox="1"/>
          <p:nvPr/>
        </p:nvSpPr>
        <p:spPr>
          <a:xfrm>
            <a:off x="9846534" y="8251354"/>
            <a:ext cx="12355207" cy="3663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20000"/>
              </a:lnSpc>
              <a:buSzPct val="50000"/>
              <a:defRPr sz="3800" b="1" spc="114">
                <a:solidFill>
                  <a:schemeClr val="accent4"/>
                </a:solidFill>
              </a:defRPr>
            </a:pPr>
            <a:r>
              <a:rPr sz="6600" b="1" cap="all" spc="119" dirty="0" err="1">
                <a:solidFill>
                  <a:schemeClr val="accent2"/>
                </a:solidFill>
                <a:latin typeface="+mn-lt"/>
                <a:ea typeface="+mn-ea"/>
                <a:cs typeface="+mn-cs"/>
              </a:rPr>
              <a:t>Chaque</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membre</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cherche</a:t>
            </a:r>
            <a:r>
              <a:rPr sz="6600" b="1" cap="all" spc="119" dirty="0">
                <a:solidFill>
                  <a:schemeClr val="accent2"/>
                </a:solidFill>
                <a:latin typeface="+mn-lt"/>
                <a:ea typeface="+mn-ea"/>
                <a:cs typeface="+mn-cs"/>
              </a:rPr>
              <a:t> et </a:t>
            </a:r>
            <a:r>
              <a:rPr sz="6600" b="1" cap="all" spc="119" dirty="0" err="1">
                <a:solidFill>
                  <a:schemeClr val="accent2"/>
                </a:solidFill>
                <a:latin typeface="+mn-lt"/>
                <a:ea typeface="+mn-ea"/>
                <a:cs typeface="+mn-cs"/>
              </a:rPr>
              <a:t>connaît</a:t>
            </a:r>
            <a:r>
              <a:rPr sz="6600" b="1" cap="all" spc="119" dirty="0">
                <a:solidFill>
                  <a:schemeClr val="accent2"/>
                </a:solidFill>
                <a:latin typeface="+mn-lt"/>
                <a:ea typeface="+mn-ea"/>
                <a:cs typeface="+mn-cs"/>
              </a:rPr>
              <a:t> Dieu </a:t>
            </a:r>
            <a:r>
              <a:rPr sz="6600" b="1" cap="all" spc="119" dirty="0" err="1">
                <a:solidFill>
                  <a:schemeClr val="accent2"/>
                </a:solidFill>
                <a:latin typeface="+mn-lt"/>
                <a:ea typeface="+mn-ea"/>
                <a:cs typeface="+mn-cs"/>
              </a:rPr>
              <a:t>à</a:t>
            </a:r>
            <a:r>
              <a:rPr sz="6600" b="1" cap="all" spc="119" dirty="0">
                <a:solidFill>
                  <a:schemeClr val="accent2"/>
                </a:solidFill>
                <a:latin typeface="+mn-lt"/>
                <a:ea typeface="+mn-ea"/>
                <a:cs typeface="+mn-cs"/>
              </a:rPr>
              <a:t> fond</a:t>
            </a:r>
          </a:p>
        </p:txBody>
      </p:sp>
      <p:pic>
        <p:nvPicPr>
          <p:cNvPr id="1077" name="Imagen" descr="Imagen"/>
          <p:cNvPicPr>
            <a:picLocks noChangeAspect="1"/>
          </p:cNvPicPr>
          <p:nvPr/>
        </p:nvPicPr>
        <p:blipFill>
          <a:blip r:embed="rId3"/>
          <a:stretch>
            <a:fillRect/>
          </a:stretch>
        </p:blipFill>
        <p:spPr>
          <a:xfrm>
            <a:off x="2418184" y="11021523"/>
            <a:ext cx="3710930" cy="2319332"/>
          </a:xfrm>
          <a:prstGeom prst="rect">
            <a:avLst/>
          </a:prstGeom>
          <a:ln w="12700">
            <a:miter lim="400000"/>
          </a:ln>
        </p:spPr>
      </p:pic>
      <p:pic>
        <p:nvPicPr>
          <p:cNvPr id="1078" name="Imagen" descr="Imagen"/>
          <p:cNvPicPr>
            <a:picLocks noChangeAspect="1"/>
          </p:cNvPicPr>
          <p:nvPr/>
        </p:nvPicPr>
        <p:blipFill>
          <a:blip r:embed="rId4"/>
          <a:stretch>
            <a:fillRect/>
          </a:stretch>
        </p:blipFill>
        <p:spPr>
          <a:xfrm>
            <a:off x="763754" y="10357251"/>
            <a:ext cx="2247968" cy="2961608"/>
          </a:xfrm>
          <a:prstGeom prst="rect">
            <a:avLst/>
          </a:prstGeom>
          <a:ln w="12700">
            <a:miter lim="400000"/>
          </a:ln>
        </p:spPr>
      </p:pic>
      <p:sp>
        <p:nvSpPr>
          <p:cNvPr id="1079"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80"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81" name="Imagen" descr="Imagen"/>
          <p:cNvPicPr>
            <a:picLocks noChangeAspect="1"/>
          </p:cNvPicPr>
          <p:nvPr/>
        </p:nvPicPr>
        <p:blipFill>
          <a:blip r:embed="rId5"/>
          <a:stretch>
            <a:fillRect/>
          </a:stretch>
        </p:blipFill>
        <p:spPr>
          <a:xfrm>
            <a:off x="5536882" y="10357251"/>
            <a:ext cx="2247968" cy="2961608"/>
          </a:xfrm>
          <a:prstGeom prst="rect">
            <a:avLst/>
          </a:prstGeom>
          <a:ln w="12700">
            <a:miter lim="400000"/>
          </a:ln>
        </p:spPr>
      </p:pic>
      <p:sp>
        <p:nvSpPr>
          <p:cNvPr id="1082" name="3"/>
          <p:cNvSpPr txBox="1"/>
          <p:nvPr/>
        </p:nvSpPr>
        <p:spPr>
          <a:xfrm>
            <a:off x="6374389" y="119184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083" name="Imagen" descr="Imagen"/>
          <p:cNvPicPr>
            <a:picLocks noChangeAspect="1"/>
          </p:cNvPicPr>
          <p:nvPr/>
        </p:nvPicPr>
        <p:blipFill>
          <a:blip r:embed="rId6"/>
          <a:stretch>
            <a:fillRect/>
          </a:stretch>
        </p:blipFill>
        <p:spPr>
          <a:xfrm>
            <a:off x="801854" y="8520046"/>
            <a:ext cx="2247968" cy="2462060"/>
          </a:xfrm>
          <a:prstGeom prst="rect">
            <a:avLst/>
          </a:prstGeom>
          <a:ln w="12700">
            <a:miter lim="400000"/>
          </a:ln>
        </p:spPr>
      </p:pic>
      <p:sp>
        <p:nvSpPr>
          <p:cNvPr id="1084" name="4"/>
          <p:cNvSpPr txBox="1"/>
          <p:nvPr/>
        </p:nvSpPr>
        <p:spPr>
          <a:xfrm>
            <a:off x="1552423" y="9171579"/>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085" name="Imagen" descr="Imagen"/>
          <p:cNvPicPr>
            <a:picLocks noChangeAspect="1"/>
          </p:cNvPicPr>
          <p:nvPr/>
        </p:nvPicPr>
        <p:blipFill>
          <a:blip r:embed="rId7"/>
          <a:stretch>
            <a:fillRect/>
          </a:stretch>
        </p:blipFill>
        <p:spPr>
          <a:xfrm>
            <a:off x="2432600" y="7877770"/>
            <a:ext cx="3710930" cy="3746612"/>
          </a:xfrm>
          <a:prstGeom prst="rect">
            <a:avLst/>
          </a:prstGeom>
          <a:ln w="12700">
            <a:miter lim="400000"/>
          </a:ln>
        </p:spPr>
      </p:pic>
      <p:sp>
        <p:nvSpPr>
          <p:cNvPr id="1086" name="5"/>
          <p:cNvSpPr txBox="1"/>
          <p:nvPr/>
        </p:nvSpPr>
        <p:spPr>
          <a:xfrm>
            <a:off x="3825750" y="9171579"/>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sp>
        <p:nvSpPr>
          <p:cNvPr id="22" name="Caracteríticas de una iglesia ejemplar…">
            <a:extLst>
              <a:ext uri="{FF2B5EF4-FFF2-40B4-BE49-F238E27FC236}">
                <a16:creationId xmlns:a16="http://schemas.microsoft.com/office/drawing/2014/main" id="{E8D03FFA-7337-8244-9FE7-8C558988DF30}"/>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24" name="Imagen 23">
            <a:extLst>
              <a:ext uri="{FF2B5EF4-FFF2-40B4-BE49-F238E27FC236}">
                <a16:creationId xmlns:a16="http://schemas.microsoft.com/office/drawing/2014/main" id="{6A4F3518-BD6A-3544-B57F-7FA9C2C442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4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41" name="Indicativo versus Imperativo…"/>
          <p:cNvSpPr txBox="1"/>
          <p:nvPr/>
        </p:nvSpPr>
        <p:spPr>
          <a:xfrm>
            <a:off x="8781215" y="9204660"/>
            <a:ext cx="14700445" cy="1770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63083" indent="-963083">
              <a:buSzPct val="100000"/>
              <a:buAutoNum type="arabicPeriod"/>
              <a:defRPr sz="5500" b="1" spc="165">
                <a:solidFill>
                  <a:schemeClr val="accent4"/>
                </a:solidFill>
              </a:defRPr>
            </a:pPr>
            <a:r>
              <a:rPr sz="8000" b="1" spc="156" dirty="0" err="1">
                <a:solidFill>
                  <a:srgbClr val="FFFFFF"/>
                </a:solidFill>
              </a:rPr>
              <a:t>Indicatif</a:t>
            </a:r>
            <a:r>
              <a:rPr sz="8000" b="1" spc="156" dirty="0">
                <a:solidFill>
                  <a:srgbClr val="FFFFFF"/>
                </a:solidFill>
              </a:rPr>
              <a:t> versus </a:t>
            </a:r>
            <a:r>
              <a:rPr sz="8000" b="1" spc="156" dirty="0" err="1">
                <a:solidFill>
                  <a:srgbClr val="FFFFFF"/>
                </a:solidFill>
              </a:rPr>
              <a:t>impératif</a:t>
            </a:r>
            <a:endParaRPr sz="8000" b="1" spc="156" dirty="0">
              <a:solidFill>
                <a:srgbClr val="FFFFFF"/>
              </a:solidFill>
            </a:endParaRPr>
          </a:p>
        </p:txBody>
      </p:sp>
      <p:pic>
        <p:nvPicPr>
          <p:cNvPr id="2142"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151" name="Agrupar"/>
          <p:cNvGrpSpPr/>
          <p:nvPr/>
        </p:nvGrpSpPr>
        <p:grpSpPr>
          <a:xfrm>
            <a:off x="436467" y="6858000"/>
            <a:ext cx="6463997" cy="6463997"/>
            <a:chOff x="0" y="0"/>
            <a:chExt cx="6463996" cy="6463996"/>
          </a:xfrm>
        </p:grpSpPr>
        <p:pic>
          <p:nvPicPr>
            <p:cNvPr id="2143"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44"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45"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46"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4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4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4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50"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54" name="Agrupar"/>
          <p:cNvGrpSpPr/>
          <p:nvPr/>
        </p:nvGrpSpPr>
        <p:grpSpPr>
          <a:xfrm>
            <a:off x="7397688" y="7707550"/>
            <a:ext cx="16523122" cy="5614447"/>
            <a:chOff x="0" y="0"/>
            <a:chExt cx="16523120" cy="5614446"/>
          </a:xfrm>
        </p:grpSpPr>
        <p:sp>
          <p:nvSpPr>
            <p:cNvPr id="215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5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55"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56"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434272B2-F026-4242-9B89-373E207E96FF}"/>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9F421F61-547D-664F-BF3D-B40E9E93C0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6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62" name="El modo indicativo es un estado del ser que describe lo que la persona es…"/>
          <p:cNvSpPr txBox="1"/>
          <p:nvPr/>
        </p:nvSpPr>
        <p:spPr>
          <a:xfrm>
            <a:off x="8982767" y="7556160"/>
            <a:ext cx="13717219" cy="4927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500" b="1" spc="104">
                <a:solidFill>
                  <a:schemeClr val="accent4"/>
                </a:solidFill>
              </a:defRPr>
            </a:pPr>
            <a:r>
              <a:rPr sz="7200" b="1" spc="156" dirty="0" err="1">
                <a:solidFill>
                  <a:srgbClr val="FFFFFF"/>
                </a:solidFill>
              </a:rPr>
              <a:t>L'humeur</a:t>
            </a:r>
            <a:r>
              <a:rPr sz="7200" b="1" spc="156" dirty="0">
                <a:solidFill>
                  <a:srgbClr val="FFFFFF"/>
                </a:solidFill>
              </a:rPr>
              <a:t> indicative </a:t>
            </a:r>
            <a:r>
              <a:rPr sz="7200" b="1" spc="156" dirty="0" err="1">
                <a:solidFill>
                  <a:srgbClr val="FFFFFF"/>
                </a:solidFill>
              </a:rPr>
              <a:t>est</a:t>
            </a:r>
            <a:r>
              <a:rPr sz="7200" b="1" spc="156" dirty="0">
                <a:solidFill>
                  <a:srgbClr val="FFFFFF"/>
                </a:solidFill>
              </a:rPr>
              <a:t> un </a:t>
            </a:r>
            <a:r>
              <a:rPr sz="7200" b="1" spc="156" dirty="0" err="1">
                <a:solidFill>
                  <a:srgbClr val="FFFFFF"/>
                </a:solidFill>
              </a:rPr>
              <a:t>état</a:t>
            </a:r>
            <a:r>
              <a:rPr sz="7200" b="1" spc="156" dirty="0">
                <a:solidFill>
                  <a:srgbClr val="FFFFFF"/>
                </a:solidFill>
              </a:rPr>
              <a:t> d'être qui </a:t>
            </a:r>
            <a:r>
              <a:rPr sz="7200" b="1" spc="156" dirty="0" err="1">
                <a:solidFill>
                  <a:srgbClr val="FFFFFF"/>
                </a:solidFill>
              </a:rPr>
              <a:t>décrit</a:t>
            </a:r>
            <a:r>
              <a:rPr sz="7200" b="1" spc="156" dirty="0">
                <a:solidFill>
                  <a:srgbClr val="FFFFFF"/>
                </a:solidFill>
              </a:rPr>
              <a:t> </a:t>
            </a:r>
            <a:r>
              <a:rPr sz="7200" b="1" spc="156" dirty="0" err="1">
                <a:solidFill>
                  <a:srgbClr val="FFFFFF"/>
                </a:solidFill>
              </a:rPr>
              <a:t>ce</a:t>
            </a:r>
            <a:r>
              <a:rPr sz="7200" b="1" spc="156" dirty="0">
                <a:solidFill>
                  <a:srgbClr val="FFFFFF"/>
                </a:solidFill>
              </a:rPr>
              <a:t> que la </a:t>
            </a:r>
            <a:r>
              <a:rPr sz="7200" b="1" spc="156" dirty="0" err="1">
                <a:solidFill>
                  <a:srgbClr val="FFFFFF"/>
                </a:solidFill>
              </a:rPr>
              <a:t>personne</a:t>
            </a:r>
            <a:r>
              <a:rPr sz="7200" b="1" spc="156" dirty="0">
                <a:solidFill>
                  <a:srgbClr val="FFFFFF"/>
                </a:solidFill>
              </a:rPr>
              <a:t> </a:t>
            </a:r>
            <a:r>
              <a:rPr sz="7200" b="1" spc="156" dirty="0" err="1">
                <a:solidFill>
                  <a:srgbClr val="FFFFFF"/>
                </a:solidFill>
              </a:rPr>
              <a:t>est</a:t>
            </a:r>
            <a:endParaRPr sz="7200" b="1" spc="156" dirty="0">
              <a:solidFill>
                <a:srgbClr val="FFFFFF"/>
              </a:solidFill>
            </a:endParaRPr>
          </a:p>
        </p:txBody>
      </p:sp>
      <p:pic>
        <p:nvPicPr>
          <p:cNvPr id="2163"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172" name="Agrupar"/>
          <p:cNvGrpSpPr/>
          <p:nvPr/>
        </p:nvGrpSpPr>
        <p:grpSpPr>
          <a:xfrm>
            <a:off x="436467" y="6858000"/>
            <a:ext cx="6463997" cy="6463997"/>
            <a:chOff x="0" y="0"/>
            <a:chExt cx="6463996" cy="6463996"/>
          </a:xfrm>
        </p:grpSpPr>
        <p:pic>
          <p:nvPicPr>
            <p:cNvPr id="2164"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65"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66"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67"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6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6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7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7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75" name="Agrupar"/>
          <p:cNvGrpSpPr/>
          <p:nvPr/>
        </p:nvGrpSpPr>
        <p:grpSpPr>
          <a:xfrm>
            <a:off x="7397688" y="7707550"/>
            <a:ext cx="16523122" cy="5614447"/>
            <a:chOff x="0" y="0"/>
            <a:chExt cx="16523120" cy="5614446"/>
          </a:xfrm>
        </p:grpSpPr>
        <p:sp>
          <p:nvSpPr>
            <p:cNvPr id="217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7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76"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77"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032D404A-9928-2240-8CC8-EF2BAC031BC2}"/>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AFF9ED1D-02EF-C140-ADCB-BF5FD47BE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82"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83" name="El modo imperativo es una orden…"/>
          <p:cNvSpPr txBox="1"/>
          <p:nvPr/>
        </p:nvSpPr>
        <p:spPr>
          <a:xfrm>
            <a:off x="8386294" y="8312287"/>
            <a:ext cx="14700445"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5300" b="1" spc="158">
                <a:solidFill>
                  <a:schemeClr val="accent4"/>
                </a:solidFill>
              </a:defRPr>
            </a:pPr>
            <a:r>
              <a:rPr sz="8000" b="1" spc="156" dirty="0" err="1">
                <a:solidFill>
                  <a:srgbClr val="FFFFFF"/>
                </a:solidFill>
              </a:rPr>
              <a:t>L'état</a:t>
            </a:r>
            <a:r>
              <a:rPr sz="8000" b="1" spc="156" dirty="0">
                <a:solidFill>
                  <a:srgbClr val="FFFFFF"/>
                </a:solidFill>
              </a:rPr>
              <a:t> d'esprit </a:t>
            </a:r>
            <a:r>
              <a:rPr sz="8000" b="1" spc="156" dirty="0" err="1">
                <a:solidFill>
                  <a:srgbClr val="FFFFFF"/>
                </a:solidFill>
              </a:rPr>
              <a:t>impératif</a:t>
            </a:r>
            <a:r>
              <a:rPr sz="8000" b="1" spc="156" dirty="0">
                <a:solidFill>
                  <a:srgbClr val="FFFFFF"/>
                </a:solidFill>
              </a:rPr>
              <a:t> </a:t>
            </a:r>
            <a:r>
              <a:rPr sz="8000" b="1" spc="156" dirty="0" err="1">
                <a:solidFill>
                  <a:srgbClr val="FFFFFF"/>
                </a:solidFill>
              </a:rPr>
              <a:t>est</a:t>
            </a:r>
            <a:r>
              <a:rPr sz="8000" b="1" spc="156" dirty="0">
                <a:solidFill>
                  <a:srgbClr val="FFFFFF"/>
                </a:solidFill>
              </a:rPr>
              <a:t> un </a:t>
            </a:r>
            <a:r>
              <a:rPr sz="8000" b="1" spc="156" dirty="0" err="1">
                <a:solidFill>
                  <a:srgbClr val="FFFFFF"/>
                </a:solidFill>
              </a:rPr>
              <a:t>ordre</a:t>
            </a:r>
            <a:endParaRPr sz="8000" b="1" spc="156" dirty="0">
              <a:solidFill>
                <a:srgbClr val="FFFFFF"/>
              </a:solidFill>
            </a:endParaRPr>
          </a:p>
        </p:txBody>
      </p:sp>
      <p:pic>
        <p:nvPicPr>
          <p:cNvPr id="218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193" name="Agrupar"/>
          <p:cNvGrpSpPr/>
          <p:nvPr/>
        </p:nvGrpSpPr>
        <p:grpSpPr>
          <a:xfrm>
            <a:off x="436467" y="6858000"/>
            <a:ext cx="6463997" cy="6463997"/>
            <a:chOff x="0" y="0"/>
            <a:chExt cx="6463996" cy="6463996"/>
          </a:xfrm>
        </p:grpSpPr>
        <p:pic>
          <p:nvPicPr>
            <p:cNvPr id="218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8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8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8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8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9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9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9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96" name="Agrupar"/>
          <p:cNvGrpSpPr/>
          <p:nvPr/>
        </p:nvGrpSpPr>
        <p:grpSpPr>
          <a:xfrm>
            <a:off x="7397688" y="7707550"/>
            <a:ext cx="16523122" cy="5614447"/>
            <a:chOff x="0" y="0"/>
            <a:chExt cx="16523120" cy="5614446"/>
          </a:xfrm>
        </p:grpSpPr>
        <p:sp>
          <p:nvSpPr>
            <p:cNvPr id="219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9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97"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98"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BCA86D6D-3C22-3F45-89F0-5A409B5B79BD}"/>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4446C213-D276-DC4C-A177-FDD52E408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0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04" name="Sin el indicativo es imposible ejecutar órdenes…"/>
          <p:cNvSpPr txBox="1"/>
          <p:nvPr/>
        </p:nvSpPr>
        <p:spPr>
          <a:xfrm>
            <a:off x="8386294" y="8309437"/>
            <a:ext cx="15025856"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4000" b="1" spc="119">
                <a:solidFill>
                  <a:schemeClr val="accent4"/>
                </a:solidFill>
              </a:defRPr>
            </a:pPr>
            <a:r>
              <a:rPr sz="8000" b="1" spc="156" dirty="0">
                <a:solidFill>
                  <a:srgbClr val="FFFFFF"/>
                </a:solidFill>
              </a:rPr>
              <a:t>Sans </a:t>
            </a:r>
            <a:r>
              <a:rPr sz="8000" b="1" spc="156" dirty="0" err="1">
                <a:solidFill>
                  <a:srgbClr val="FFFFFF"/>
                </a:solidFill>
              </a:rPr>
              <a:t>l'indicatif</a:t>
            </a:r>
            <a:r>
              <a:rPr sz="8000" b="1" spc="156" dirty="0">
                <a:solidFill>
                  <a:srgbClr val="FFFFFF"/>
                </a:solidFill>
              </a:rPr>
              <a:t>, il </a:t>
            </a:r>
            <a:r>
              <a:rPr sz="8000" b="1" spc="156" dirty="0" err="1">
                <a:solidFill>
                  <a:srgbClr val="FFFFFF"/>
                </a:solidFill>
              </a:rPr>
              <a:t>est</a:t>
            </a:r>
            <a:r>
              <a:rPr sz="8000" b="1" spc="156" dirty="0">
                <a:solidFill>
                  <a:srgbClr val="FFFFFF"/>
                </a:solidFill>
              </a:rPr>
              <a:t> impossible </a:t>
            </a:r>
            <a:r>
              <a:rPr sz="8000" b="1" spc="156" dirty="0" err="1">
                <a:solidFill>
                  <a:srgbClr val="FFFFFF"/>
                </a:solidFill>
              </a:rPr>
              <a:t>d'exécuter</a:t>
            </a:r>
            <a:r>
              <a:rPr sz="8000" b="1" spc="156" dirty="0">
                <a:solidFill>
                  <a:srgbClr val="FFFFFF"/>
                </a:solidFill>
              </a:rPr>
              <a:t> des </a:t>
            </a:r>
            <a:r>
              <a:rPr sz="8000" b="1" spc="156" dirty="0" err="1">
                <a:solidFill>
                  <a:srgbClr val="FFFFFF"/>
                </a:solidFill>
              </a:rPr>
              <a:t>ordres</a:t>
            </a:r>
            <a:endParaRPr sz="8000" b="1" spc="156" dirty="0">
              <a:solidFill>
                <a:srgbClr val="FFFFFF"/>
              </a:solidFill>
            </a:endParaRPr>
          </a:p>
        </p:txBody>
      </p:sp>
      <p:pic>
        <p:nvPicPr>
          <p:cNvPr id="220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14" name="Agrupar"/>
          <p:cNvGrpSpPr/>
          <p:nvPr/>
        </p:nvGrpSpPr>
        <p:grpSpPr>
          <a:xfrm>
            <a:off x="436467" y="6858000"/>
            <a:ext cx="6463997" cy="6463997"/>
            <a:chOff x="0" y="0"/>
            <a:chExt cx="6463996" cy="6463996"/>
          </a:xfrm>
        </p:grpSpPr>
        <p:pic>
          <p:nvPicPr>
            <p:cNvPr id="220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0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0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0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1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1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1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1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217" name="Agrupar"/>
          <p:cNvGrpSpPr/>
          <p:nvPr/>
        </p:nvGrpSpPr>
        <p:grpSpPr>
          <a:xfrm>
            <a:off x="7397688" y="7707550"/>
            <a:ext cx="16523122" cy="5614447"/>
            <a:chOff x="0" y="0"/>
            <a:chExt cx="16523120" cy="5614446"/>
          </a:xfrm>
        </p:grpSpPr>
        <p:sp>
          <p:nvSpPr>
            <p:cNvPr id="221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1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18"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19"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EA16826F-3E06-EF44-8B94-13DE90199890}"/>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4FDB82C5-707A-994D-9055-AA11B8D35F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24" name="Agrupar"/>
          <p:cNvGrpSpPr/>
          <p:nvPr/>
        </p:nvGrpSpPr>
        <p:grpSpPr>
          <a:xfrm>
            <a:off x="7397688" y="7707550"/>
            <a:ext cx="16523122" cy="5614447"/>
            <a:chOff x="0" y="0"/>
            <a:chExt cx="16523120" cy="5614446"/>
          </a:xfrm>
        </p:grpSpPr>
        <p:sp>
          <p:nvSpPr>
            <p:cNvPr id="222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2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27"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28" name="¿Qué es un discípulo, es un “docto en el reino de los cielos”? (Mateo 13:52)…"/>
          <p:cNvSpPr txBox="1"/>
          <p:nvPr/>
        </p:nvSpPr>
        <p:spPr>
          <a:xfrm>
            <a:off x="8459480" y="7995199"/>
            <a:ext cx="14700444" cy="431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30000"/>
              </a:lnSpc>
              <a:buSzPct val="50000"/>
              <a:defRPr sz="3500" b="1" spc="104">
                <a:solidFill>
                  <a:schemeClr val="accent4"/>
                </a:solidFill>
              </a:defRPr>
            </a:pPr>
            <a:r>
              <a:rPr sz="7200" b="1" spc="156" dirty="0" err="1">
                <a:solidFill>
                  <a:srgbClr val="FFFFFF"/>
                </a:solidFill>
              </a:rPr>
              <a:t>Qu'est-ce</a:t>
            </a:r>
            <a:r>
              <a:rPr sz="7200" b="1" spc="156" dirty="0">
                <a:solidFill>
                  <a:srgbClr val="FFFFFF"/>
                </a:solidFill>
              </a:rPr>
              <a:t> </a:t>
            </a:r>
            <a:r>
              <a:rPr sz="7200" b="1" spc="156" dirty="0" err="1">
                <a:solidFill>
                  <a:srgbClr val="FFFFFF"/>
                </a:solidFill>
              </a:rPr>
              <a:t>qu'un</a:t>
            </a:r>
            <a:r>
              <a:rPr sz="7200" b="1" spc="156" dirty="0">
                <a:solidFill>
                  <a:srgbClr val="FFFFFF"/>
                </a:solidFill>
              </a:rPr>
              <a:t> disciple, </a:t>
            </a:r>
            <a:r>
              <a:rPr sz="7200" b="1" spc="156" dirty="0" err="1">
                <a:solidFill>
                  <a:srgbClr val="FFFFFF"/>
                </a:solidFill>
              </a:rPr>
              <a:t>est</a:t>
            </a:r>
            <a:r>
              <a:rPr sz="7200" b="1" spc="156" dirty="0">
                <a:solidFill>
                  <a:srgbClr val="FFFFFF"/>
                </a:solidFill>
              </a:rPr>
              <a:t>-il un « </a:t>
            </a:r>
            <a:r>
              <a:rPr sz="7200" b="1" spc="156" dirty="0" err="1">
                <a:solidFill>
                  <a:srgbClr val="FFFFFF"/>
                </a:solidFill>
              </a:rPr>
              <a:t>érudit</a:t>
            </a:r>
            <a:r>
              <a:rPr sz="7200" b="1" spc="156" dirty="0">
                <a:solidFill>
                  <a:srgbClr val="FFFFFF"/>
                </a:solidFill>
              </a:rPr>
              <a:t> dans le </a:t>
            </a:r>
            <a:r>
              <a:rPr sz="7200" b="1" spc="156" dirty="0" err="1">
                <a:solidFill>
                  <a:srgbClr val="FFFFFF"/>
                </a:solidFill>
              </a:rPr>
              <a:t>royaume</a:t>
            </a:r>
            <a:r>
              <a:rPr sz="7200" b="1" spc="156" dirty="0">
                <a:solidFill>
                  <a:srgbClr val="FFFFFF"/>
                </a:solidFill>
              </a:rPr>
              <a:t> des </a:t>
            </a:r>
            <a:r>
              <a:rPr sz="7200" b="1" spc="156" dirty="0" err="1">
                <a:solidFill>
                  <a:srgbClr val="FFFFFF"/>
                </a:solidFill>
              </a:rPr>
              <a:t>cieux</a:t>
            </a:r>
            <a:r>
              <a:rPr sz="7200" b="1" spc="156" dirty="0">
                <a:solidFill>
                  <a:srgbClr val="FFFFFF"/>
                </a:solidFill>
              </a:rPr>
              <a:t> » ? (Matthieu 13:52)</a:t>
            </a:r>
          </a:p>
        </p:txBody>
      </p:sp>
      <p:pic>
        <p:nvPicPr>
          <p:cNvPr id="2229"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38" name="Agrupar"/>
          <p:cNvGrpSpPr/>
          <p:nvPr/>
        </p:nvGrpSpPr>
        <p:grpSpPr>
          <a:xfrm>
            <a:off x="436467" y="6858000"/>
            <a:ext cx="6463997" cy="6463997"/>
            <a:chOff x="0" y="0"/>
            <a:chExt cx="6463996" cy="6463996"/>
          </a:xfrm>
        </p:grpSpPr>
        <p:pic>
          <p:nvPicPr>
            <p:cNvPr id="2230"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31"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32"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33"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34"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35"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36"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37"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39"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40"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78BCC884-4EEC-AD47-84C6-CA5EB4D8D1B5}"/>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98AFAD74-F607-F943-BBCC-69855CD9A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45" name="Agrupar"/>
          <p:cNvGrpSpPr/>
          <p:nvPr/>
        </p:nvGrpSpPr>
        <p:grpSpPr>
          <a:xfrm>
            <a:off x="7397688" y="7707550"/>
            <a:ext cx="16523122" cy="5614447"/>
            <a:chOff x="0" y="0"/>
            <a:chExt cx="16523120" cy="5614446"/>
          </a:xfrm>
        </p:grpSpPr>
        <p:sp>
          <p:nvSpPr>
            <p:cNvPr id="224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4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48"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49" name="Es una persona que “es” (indicativo), y “hace” (imperativo)…"/>
          <p:cNvSpPr txBox="1"/>
          <p:nvPr/>
        </p:nvSpPr>
        <p:spPr>
          <a:xfrm>
            <a:off x="8376903" y="8658819"/>
            <a:ext cx="15146996" cy="2971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20000"/>
              </a:lnSpc>
              <a:buSzPct val="50000"/>
              <a:defRPr sz="3700" b="1" spc="111">
                <a:solidFill>
                  <a:schemeClr val="accent4"/>
                </a:solidFill>
              </a:defRPr>
            </a:pPr>
            <a:r>
              <a:rPr sz="8000" b="1" spc="156" dirty="0" err="1">
                <a:solidFill>
                  <a:srgbClr val="FFFFFF"/>
                </a:solidFill>
              </a:rPr>
              <a:t>C'est</a:t>
            </a:r>
            <a:r>
              <a:rPr sz="8000" b="1" spc="156" dirty="0">
                <a:solidFill>
                  <a:srgbClr val="FFFFFF"/>
                </a:solidFill>
              </a:rPr>
              <a:t> </a:t>
            </a:r>
            <a:r>
              <a:rPr sz="8000" b="1" spc="156" dirty="0" err="1">
                <a:solidFill>
                  <a:srgbClr val="FFFFFF"/>
                </a:solidFill>
              </a:rPr>
              <a:t>une</a:t>
            </a:r>
            <a:r>
              <a:rPr sz="8000" b="1" spc="156" dirty="0">
                <a:solidFill>
                  <a:srgbClr val="FFFFFF"/>
                </a:solidFill>
              </a:rPr>
              <a:t> </a:t>
            </a:r>
            <a:r>
              <a:rPr sz="8000" b="1" spc="156" dirty="0" err="1">
                <a:solidFill>
                  <a:srgbClr val="FFFFFF"/>
                </a:solidFill>
              </a:rPr>
              <a:t>personne</a:t>
            </a:r>
            <a:r>
              <a:rPr sz="8000" b="1" spc="156" dirty="0">
                <a:solidFill>
                  <a:srgbClr val="FFFFFF"/>
                </a:solidFill>
              </a:rPr>
              <a:t> qui "</a:t>
            </a:r>
            <a:r>
              <a:rPr sz="8000" b="1" spc="156" dirty="0" err="1">
                <a:solidFill>
                  <a:srgbClr val="FFFFFF"/>
                </a:solidFill>
              </a:rPr>
              <a:t>est</a:t>
            </a:r>
            <a:r>
              <a:rPr sz="8000" b="1" spc="156" dirty="0">
                <a:solidFill>
                  <a:srgbClr val="FFFFFF"/>
                </a:solidFill>
              </a:rPr>
              <a:t>" (</a:t>
            </a:r>
            <a:r>
              <a:rPr sz="8000" b="1" spc="156" dirty="0" err="1">
                <a:solidFill>
                  <a:srgbClr val="FFFFFF"/>
                </a:solidFill>
              </a:rPr>
              <a:t>indicatif</a:t>
            </a:r>
            <a:r>
              <a:rPr sz="8000" b="1" spc="156" dirty="0">
                <a:solidFill>
                  <a:srgbClr val="FFFFFF"/>
                </a:solidFill>
              </a:rPr>
              <a:t>), et "fait" (</a:t>
            </a:r>
            <a:r>
              <a:rPr sz="8000" b="1" spc="156" dirty="0" err="1">
                <a:solidFill>
                  <a:srgbClr val="FFFFFF"/>
                </a:solidFill>
              </a:rPr>
              <a:t>impératif</a:t>
            </a:r>
            <a:r>
              <a:rPr sz="8000" b="1" spc="156" dirty="0">
                <a:solidFill>
                  <a:srgbClr val="FFFFFF"/>
                </a:solidFill>
              </a:rPr>
              <a:t>)</a:t>
            </a:r>
          </a:p>
        </p:txBody>
      </p:sp>
      <p:pic>
        <p:nvPicPr>
          <p:cNvPr id="2250"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59" name="Agrupar"/>
          <p:cNvGrpSpPr/>
          <p:nvPr/>
        </p:nvGrpSpPr>
        <p:grpSpPr>
          <a:xfrm>
            <a:off x="436467" y="6858000"/>
            <a:ext cx="6463997" cy="6463997"/>
            <a:chOff x="0" y="0"/>
            <a:chExt cx="6463996" cy="6463996"/>
          </a:xfrm>
        </p:grpSpPr>
        <p:pic>
          <p:nvPicPr>
            <p:cNvPr id="2251"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52"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53"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54"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55"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56"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57"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58"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60"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61"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AA89165A-2B1F-1D4F-810E-0485B0108CB2}"/>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D935D3D7-AB53-FC4B-B9CD-42FA2F1A6C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66" name="Agrupar"/>
          <p:cNvGrpSpPr/>
          <p:nvPr/>
        </p:nvGrpSpPr>
        <p:grpSpPr>
          <a:xfrm>
            <a:off x="7397688" y="7707550"/>
            <a:ext cx="16523122" cy="5614447"/>
            <a:chOff x="0" y="0"/>
            <a:chExt cx="16523120" cy="5614446"/>
          </a:xfrm>
        </p:grpSpPr>
        <p:sp>
          <p:nvSpPr>
            <p:cNvPr id="226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6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69"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70" name="Indicativos en Efesios 1:1—3:19…"/>
          <p:cNvSpPr txBox="1"/>
          <p:nvPr/>
        </p:nvSpPr>
        <p:spPr>
          <a:xfrm>
            <a:off x="8309026" y="8198446"/>
            <a:ext cx="14700445"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5000" b="1" spc="150">
                <a:solidFill>
                  <a:schemeClr val="accent4"/>
                </a:solidFill>
              </a:defRPr>
            </a:pPr>
            <a:r>
              <a:rPr sz="8000" b="1" spc="156" dirty="0" err="1">
                <a:solidFill>
                  <a:srgbClr val="FFFFFF"/>
                </a:solidFill>
              </a:rPr>
              <a:t>Indicatifs</a:t>
            </a:r>
            <a:r>
              <a:rPr sz="8000" b="1" spc="156" dirty="0">
                <a:solidFill>
                  <a:srgbClr val="FFFFFF"/>
                </a:solidFill>
              </a:rPr>
              <a:t> dans </a:t>
            </a:r>
            <a:endParaRPr lang="es-ES" sz="8000" b="1" spc="156" dirty="0">
              <a:solidFill>
                <a:srgbClr val="FFFFFF"/>
              </a:solidFill>
            </a:endParaRPr>
          </a:p>
          <a:p>
            <a:pPr algn="ctr">
              <a:buSzPct val="50000"/>
              <a:defRPr sz="5000" b="1" spc="150">
                <a:solidFill>
                  <a:schemeClr val="accent4"/>
                </a:solidFill>
              </a:defRPr>
            </a:pPr>
            <a:r>
              <a:rPr sz="8000" b="1" spc="156" dirty="0" err="1">
                <a:solidFill>
                  <a:srgbClr val="FFFFFF"/>
                </a:solidFill>
              </a:rPr>
              <a:t>Ephésiens</a:t>
            </a:r>
            <a:r>
              <a:rPr sz="8000" b="1" spc="156" dirty="0">
                <a:solidFill>
                  <a:srgbClr val="FFFFFF"/>
                </a:solidFill>
              </a:rPr>
              <a:t> 1 : 1-3 : 19</a:t>
            </a:r>
          </a:p>
        </p:txBody>
      </p:sp>
      <p:pic>
        <p:nvPicPr>
          <p:cNvPr id="2271"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80" name="Agrupar"/>
          <p:cNvGrpSpPr/>
          <p:nvPr/>
        </p:nvGrpSpPr>
        <p:grpSpPr>
          <a:xfrm>
            <a:off x="436467" y="6858000"/>
            <a:ext cx="6463997" cy="6463997"/>
            <a:chOff x="0" y="0"/>
            <a:chExt cx="6463996" cy="6463996"/>
          </a:xfrm>
        </p:grpSpPr>
        <p:pic>
          <p:nvPicPr>
            <p:cNvPr id="2272"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73"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74"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75"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76"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77"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78"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79"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81"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82"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8FF80931-4E20-0B43-AFCA-FFC3224B7AD0}"/>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4B6BB03F-93FE-644C-8B7F-4AC2B239B3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87" name="Agrupar"/>
          <p:cNvGrpSpPr/>
          <p:nvPr/>
        </p:nvGrpSpPr>
        <p:grpSpPr>
          <a:xfrm>
            <a:off x="7397688" y="7707550"/>
            <a:ext cx="16523122" cy="5614447"/>
            <a:chOff x="0" y="0"/>
            <a:chExt cx="16523120" cy="5614446"/>
          </a:xfrm>
        </p:grpSpPr>
        <p:sp>
          <p:nvSpPr>
            <p:cNvPr id="228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8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9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91" name="Efesios 3:14-21, la clave para cumplir los imperativos…"/>
          <p:cNvSpPr txBox="1"/>
          <p:nvPr/>
        </p:nvSpPr>
        <p:spPr>
          <a:xfrm>
            <a:off x="8309026" y="8521774"/>
            <a:ext cx="14700445"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4000" b="1" spc="119">
                <a:solidFill>
                  <a:schemeClr val="accent4"/>
                </a:solidFill>
              </a:defRPr>
            </a:pPr>
            <a:r>
              <a:rPr sz="7200" b="1" spc="156" dirty="0" err="1">
                <a:solidFill>
                  <a:srgbClr val="FFFFFF"/>
                </a:solidFill>
              </a:rPr>
              <a:t>Ephésiens</a:t>
            </a:r>
            <a:r>
              <a:rPr sz="7200" b="1" spc="156" dirty="0">
                <a:solidFill>
                  <a:srgbClr val="FFFFFF"/>
                </a:solidFill>
              </a:rPr>
              <a:t> 3 : 14-21, la </a:t>
            </a:r>
            <a:r>
              <a:rPr sz="7200" b="1" spc="156" dirty="0" err="1">
                <a:solidFill>
                  <a:srgbClr val="FFFFFF"/>
                </a:solidFill>
              </a:rPr>
              <a:t>clé</a:t>
            </a:r>
            <a:r>
              <a:rPr sz="7200" b="1" spc="156" dirty="0">
                <a:solidFill>
                  <a:srgbClr val="FFFFFF"/>
                </a:solidFill>
              </a:rPr>
              <a:t> pour </a:t>
            </a:r>
            <a:r>
              <a:rPr sz="7200" b="1" spc="156" dirty="0" err="1">
                <a:solidFill>
                  <a:srgbClr val="FFFFFF"/>
                </a:solidFill>
              </a:rPr>
              <a:t>accomplir</a:t>
            </a:r>
            <a:r>
              <a:rPr sz="7200" b="1" spc="156" dirty="0">
                <a:solidFill>
                  <a:srgbClr val="FFFFFF"/>
                </a:solidFill>
              </a:rPr>
              <a:t> les </a:t>
            </a:r>
            <a:r>
              <a:rPr sz="7200" b="1" spc="156" dirty="0" err="1">
                <a:solidFill>
                  <a:srgbClr val="FFFFFF"/>
                </a:solidFill>
              </a:rPr>
              <a:t>impératifs</a:t>
            </a:r>
            <a:endParaRPr sz="7200" b="1" spc="156" dirty="0">
              <a:solidFill>
                <a:srgbClr val="FFFFFF"/>
              </a:solidFill>
            </a:endParaRPr>
          </a:p>
        </p:txBody>
      </p:sp>
      <p:pic>
        <p:nvPicPr>
          <p:cNvPr id="2292"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01" name="Agrupar"/>
          <p:cNvGrpSpPr/>
          <p:nvPr/>
        </p:nvGrpSpPr>
        <p:grpSpPr>
          <a:xfrm>
            <a:off x="436467" y="6858000"/>
            <a:ext cx="6463997" cy="6463997"/>
            <a:chOff x="0" y="0"/>
            <a:chExt cx="6463996" cy="6463996"/>
          </a:xfrm>
        </p:grpSpPr>
        <p:pic>
          <p:nvPicPr>
            <p:cNvPr id="2293"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94"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95"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96"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9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9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9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00"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02"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03"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653BD0C4-9662-FA48-B9CB-E46E61EDF0FB}"/>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9E0C8C0C-5426-3D45-96BF-FDECEA2828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308" name="Agrupar"/>
          <p:cNvGrpSpPr/>
          <p:nvPr/>
        </p:nvGrpSpPr>
        <p:grpSpPr>
          <a:xfrm>
            <a:off x="7397688" y="7707550"/>
            <a:ext cx="16523122" cy="5614447"/>
            <a:chOff x="0" y="0"/>
            <a:chExt cx="16523120" cy="5614446"/>
          </a:xfrm>
        </p:grpSpPr>
        <p:sp>
          <p:nvSpPr>
            <p:cNvPr id="230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07"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1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12" name="El indicativo es “en Cristo.” En Filipenses 3:9 Pablo lo expresa así: “…quiero ser hallado en Él.”…"/>
          <p:cNvSpPr txBox="1"/>
          <p:nvPr/>
        </p:nvSpPr>
        <p:spPr>
          <a:xfrm>
            <a:off x="8386294" y="7790936"/>
            <a:ext cx="14700445" cy="4525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400" b="1" spc="102">
                <a:solidFill>
                  <a:schemeClr val="accent4"/>
                </a:solidFill>
              </a:defRPr>
            </a:pPr>
            <a:r>
              <a:rPr sz="6600" b="1" spc="156" dirty="0" err="1">
                <a:solidFill>
                  <a:srgbClr val="FFFFFF"/>
                </a:solidFill>
              </a:rPr>
              <a:t>L'indicatif</a:t>
            </a:r>
            <a:r>
              <a:rPr sz="6600" b="1" spc="156" dirty="0">
                <a:solidFill>
                  <a:srgbClr val="FFFFFF"/>
                </a:solidFill>
              </a:rPr>
              <a:t> </a:t>
            </a:r>
            <a:r>
              <a:rPr sz="6600" b="1" spc="156" dirty="0" err="1">
                <a:solidFill>
                  <a:srgbClr val="FFFFFF"/>
                </a:solidFill>
              </a:rPr>
              <a:t>est</a:t>
            </a:r>
            <a:r>
              <a:rPr sz="6600" b="1" spc="156" dirty="0">
                <a:solidFill>
                  <a:srgbClr val="FFFFFF"/>
                </a:solidFill>
              </a:rPr>
              <a:t> « </a:t>
            </a:r>
            <a:r>
              <a:rPr sz="6600" b="1" spc="156" dirty="0" err="1">
                <a:solidFill>
                  <a:srgbClr val="FFFFFF"/>
                </a:solidFill>
              </a:rPr>
              <a:t>en</a:t>
            </a:r>
            <a:r>
              <a:rPr sz="6600" b="1" spc="156" dirty="0">
                <a:solidFill>
                  <a:srgbClr val="FFFFFF"/>
                </a:solidFill>
              </a:rPr>
              <a:t> Christ ». Dans </a:t>
            </a:r>
            <a:r>
              <a:rPr sz="6600" b="1" spc="156" dirty="0" err="1">
                <a:solidFill>
                  <a:srgbClr val="FFFFFF"/>
                </a:solidFill>
              </a:rPr>
              <a:t>Philippiens</a:t>
            </a:r>
            <a:r>
              <a:rPr sz="6600" b="1" spc="156" dirty="0">
                <a:solidFill>
                  <a:srgbClr val="FFFFFF"/>
                </a:solidFill>
              </a:rPr>
              <a:t> 3 :9, Paul le </a:t>
            </a:r>
            <a:r>
              <a:rPr sz="6600" b="1" spc="156" dirty="0" err="1">
                <a:solidFill>
                  <a:srgbClr val="FFFFFF"/>
                </a:solidFill>
              </a:rPr>
              <a:t>dit</a:t>
            </a:r>
            <a:r>
              <a:rPr sz="6600" b="1" spc="156" dirty="0">
                <a:solidFill>
                  <a:srgbClr val="FFFFFF"/>
                </a:solidFill>
              </a:rPr>
              <a:t> </a:t>
            </a:r>
            <a:r>
              <a:rPr sz="6600" b="1" spc="156" dirty="0" err="1">
                <a:solidFill>
                  <a:srgbClr val="FFFFFF"/>
                </a:solidFill>
              </a:rPr>
              <a:t>ainsi</a:t>
            </a:r>
            <a:r>
              <a:rPr sz="6600" b="1" spc="156" dirty="0">
                <a:solidFill>
                  <a:srgbClr val="FFFFFF"/>
                </a:solidFill>
              </a:rPr>
              <a:t> : « ... Je </a:t>
            </a:r>
            <a:r>
              <a:rPr sz="6600" b="1" spc="156" dirty="0" err="1">
                <a:solidFill>
                  <a:srgbClr val="FFFFFF"/>
                </a:solidFill>
              </a:rPr>
              <a:t>veux</a:t>
            </a:r>
            <a:r>
              <a:rPr sz="6600" b="1" spc="156" dirty="0">
                <a:solidFill>
                  <a:srgbClr val="FFFFFF"/>
                </a:solidFill>
              </a:rPr>
              <a:t> </a:t>
            </a:r>
            <a:r>
              <a:rPr sz="6600" b="1" spc="156" dirty="0" err="1">
                <a:solidFill>
                  <a:srgbClr val="FFFFFF"/>
                </a:solidFill>
              </a:rPr>
              <a:t>être</a:t>
            </a:r>
            <a:r>
              <a:rPr sz="6600" b="1" spc="156" dirty="0">
                <a:solidFill>
                  <a:srgbClr val="FFFFFF"/>
                </a:solidFill>
              </a:rPr>
              <a:t> trouvé </a:t>
            </a:r>
            <a:r>
              <a:rPr sz="6600" b="1" spc="156" dirty="0" err="1">
                <a:solidFill>
                  <a:srgbClr val="FFFFFF"/>
                </a:solidFill>
              </a:rPr>
              <a:t>en</a:t>
            </a:r>
            <a:r>
              <a:rPr sz="6600" b="1" spc="156" dirty="0">
                <a:solidFill>
                  <a:srgbClr val="FFFFFF"/>
                </a:solidFill>
              </a:rPr>
              <a:t> </a:t>
            </a:r>
            <a:r>
              <a:rPr sz="6600" b="1" spc="156" dirty="0" err="1">
                <a:solidFill>
                  <a:srgbClr val="FFFFFF"/>
                </a:solidFill>
              </a:rPr>
              <a:t>lui</a:t>
            </a:r>
            <a:r>
              <a:rPr sz="6600" b="1" spc="156" dirty="0">
                <a:solidFill>
                  <a:srgbClr val="FFFFFF"/>
                </a:solidFill>
              </a:rPr>
              <a:t>. »</a:t>
            </a:r>
          </a:p>
        </p:txBody>
      </p:sp>
      <p:pic>
        <p:nvPicPr>
          <p:cNvPr id="2313"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322" name="Agrupar"/>
          <p:cNvGrpSpPr/>
          <p:nvPr/>
        </p:nvGrpSpPr>
        <p:grpSpPr>
          <a:xfrm>
            <a:off x="436467" y="6858000"/>
            <a:ext cx="6463997" cy="6463997"/>
            <a:chOff x="0" y="0"/>
            <a:chExt cx="6463996" cy="6463996"/>
          </a:xfrm>
        </p:grpSpPr>
        <p:pic>
          <p:nvPicPr>
            <p:cNvPr id="2314"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315"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316"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317"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31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1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2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2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23"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24"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2461DC64-045D-0F49-85DE-AF455806FA51}"/>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BF5341C9-AC0E-7F49-ADE9-30CA11ACF4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329" name="Agrupar"/>
          <p:cNvGrpSpPr/>
          <p:nvPr/>
        </p:nvGrpSpPr>
        <p:grpSpPr>
          <a:xfrm>
            <a:off x="7397688" y="7707550"/>
            <a:ext cx="16523122" cy="5614447"/>
            <a:chOff x="0" y="0"/>
            <a:chExt cx="16523120" cy="5614446"/>
          </a:xfrm>
        </p:grpSpPr>
        <p:sp>
          <p:nvSpPr>
            <p:cNvPr id="2327"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28"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32"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33" name="Efesios 4:1—6: 24 presenta números imperativos…"/>
          <p:cNvSpPr txBox="1"/>
          <p:nvPr/>
        </p:nvSpPr>
        <p:spPr>
          <a:xfrm>
            <a:off x="8503128" y="8626922"/>
            <a:ext cx="14700445" cy="3265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4300" b="1" spc="129">
                <a:solidFill>
                  <a:schemeClr val="accent4"/>
                </a:solidFill>
              </a:defRPr>
            </a:pPr>
            <a:r>
              <a:rPr sz="7200" b="1" spc="156" dirty="0" err="1">
                <a:solidFill>
                  <a:srgbClr val="FFFFFF"/>
                </a:solidFill>
              </a:rPr>
              <a:t>Ephésiens</a:t>
            </a:r>
            <a:r>
              <a:rPr sz="7200" b="1" spc="156" dirty="0">
                <a:solidFill>
                  <a:srgbClr val="FFFFFF"/>
                </a:solidFill>
              </a:rPr>
              <a:t> 4 : 1-6 : 24 </a:t>
            </a:r>
            <a:r>
              <a:rPr sz="7200" b="1" spc="156" dirty="0" err="1">
                <a:solidFill>
                  <a:srgbClr val="FFFFFF"/>
                </a:solidFill>
              </a:rPr>
              <a:t>présente</a:t>
            </a:r>
            <a:r>
              <a:rPr sz="7200" b="1" spc="156" dirty="0">
                <a:solidFill>
                  <a:srgbClr val="FFFFFF"/>
                </a:solidFill>
              </a:rPr>
              <a:t> </a:t>
            </a:r>
            <a:r>
              <a:rPr sz="7200" b="1" spc="156" dirty="0" err="1">
                <a:solidFill>
                  <a:srgbClr val="FFFFFF"/>
                </a:solidFill>
              </a:rPr>
              <a:t>nombreux</a:t>
            </a:r>
            <a:r>
              <a:rPr sz="7200" b="1" spc="156" dirty="0">
                <a:solidFill>
                  <a:srgbClr val="FFFFFF"/>
                </a:solidFill>
              </a:rPr>
              <a:t> </a:t>
            </a:r>
            <a:r>
              <a:rPr sz="7200" b="1" spc="156" dirty="0" err="1">
                <a:solidFill>
                  <a:srgbClr val="FFFFFF"/>
                </a:solidFill>
              </a:rPr>
              <a:t>impératifs</a:t>
            </a:r>
            <a:endParaRPr sz="7200" b="1" spc="156" dirty="0">
              <a:solidFill>
                <a:srgbClr val="FFFFFF"/>
              </a:solidFill>
            </a:endParaRPr>
          </a:p>
        </p:txBody>
      </p:sp>
      <p:pic>
        <p:nvPicPr>
          <p:cNvPr id="233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43" name="Agrupar"/>
          <p:cNvGrpSpPr/>
          <p:nvPr/>
        </p:nvGrpSpPr>
        <p:grpSpPr>
          <a:xfrm>
            <a:off x="436467" y="6858000"/>
            <a:ext cx="6463997" cy="6463997"/>
            <a:chOff x="0" y="0"/>
            <a:chExt cx="6463996" cy="6463996"/>
          </a:xfrm>
        </p:grpSpPr>
        <p:pic>
          <p:nvPicPr>
            <p:cNvPr id="233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3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3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3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3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4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4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4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44"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45" name="1"/>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 name="expresiones bíblicas de ministerio compartido…">
            <a:extLst>
              <a:ext uri="{FF2B5EF4-FFF2-40B4-BE49-F238E27FC236}">
                <a16:creationId xmlns:a16="http://schemas.microsoft.com/office/drawing/2014/main" id="{F8968537-4551-3E42-A2EA-31096198E683}"/>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A7A7E6F1-A6F2-B148-AE32-215E049A37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91"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94" name="Agrupar"/>
          <p:cNvGrpSpPr/>
          <p:nvPr/>
        </p:nvGrpSpPr>
        <p:grpSpPr>
          <a:xfrm>
            <a:off x="7593451" y="3902927"/>
            <a:ext cx="16640941" cy="8903576"/>
            <a:chOff x="0" y="0"/>
            <a:chExt cx="16640939" cy="5654479"/>
          </a:xfrm>
        </p:grpSpPr>
        <p:sp>
          <p:nvSpPr>
            <p:cNvPr id="1092" name="Rectángulo redondeado"/>
            <p:cNvSpPr/>
            <p:nvPr/>
          </p:nvSpPr>
          <p:spPr>
            <a:xfrm rot="16200000">
              <a:off x="5712666" y="-5712667"/>
              <a:ext cx="5215607" cy="1664094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93" name="Rectángulo redondeado"/>
            <p:cNvSpPr/>
            <p:nvPr/>
          </p:nvSpPr>
          <p:spPr>
            <a:xfrm rot="16200000">
              <a:off x="7898476" y="3544511"/>
              <a:ext cx="843989" cy="3375950"/>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95" name="Son personas maduras y sólo se comparan con Jesús y lo presentan en sus acciones y actitudes…"/>
          <p:cNvSpPr txBox="1"/>
          <p:nvPr/>
        </p:nvSpPr>
        <p:spPr>
          <a:xfrm>
            <a:off x="8811299" y="4411709"/>
            <a:ext cx="14405365" cy="7065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500" b="1" spc="104">
                <a:solidFill>
                  <a:schemeClr val="accent4"/>
                </a:solidFill>
              </a:defRPr>
            </a:pPr>
            <a:r>
              <a:rPr sz="6600" b="1" cap="all" spc="119" dirty="0">
                <a:solidFill>
                  <a:schemeClr val="accent2"/>
                </a:solidFill>
                <a:latin typeface="+mn-lt"/>
                <a:ea typeface="+mn-ea"/>
                <a:cs typeface="+mn-cs"/>
              </a:rPr>
              <a:t>Ce </a:t>
            </a:r>
            <a:r>
              <a:rPr sz="6600" b="1" cap="all" spc="119" dirty="0" err="1">
                <a:solidFill>
                  <a:schemeClr val="accent2"/>
                </a:solidFill>
                <a:latin typeface="+mn-lt"/>
                <a:ea typeface="+mn-ea"/>
                <a:cs typeface="+mn-cs"/>
              </a:rPr>
              <a:t>sont</a:t>
            </a:r>
            <a:r>
              <a:rPr sz="6600" b="1" cap="all" spc="119" dirty="0">
                <a:solidFill>
                  <a:schemeClr val="accent2"/>
                </a:solidFill>
                <a:latin typeface="+mn-lt"/>
                <a:ea typeface="+mn-ea"/>
                <a:cs typeface="+mn-cs"/>
              </a:rPr>
              <a:t> des gens </a:t>
            </a:r>
            <a:r>
              <a:rPr sz="6600" b="1" cap="all" spc="119" dirty="0" err="1">
                <a:solidFill>
                  <a:schemeClr val="accent2"/>
                </a:solidFill>
                <a:latin typeface="+mn-lt"/>
                <a:ea typeface="+mn-ea"/>
                <a:cs typeface="+mn-cs"/>
              </a:rPr>
              <a:t>mûrs</a:t>
            </a:r>
            <a:r>
              <a:rPr sz="6600" b="1" cap="all" spc="119" dirty="0">
                <a:solidFill>
                  <a:schemeClr val="accent2"/>
                </a:solidFill>
                <a:latin typeface="+mn-lt"/>
                <a:ea typeface="+mn-ea"/>
                <a:cs typeface="+mn-cs"/>
              </a:rPr>
              <a:t> et ne se </a:t>
            </a:r>
            <a:r>
              <a:rPr sz="6600" b="1" cap="all" spc="119" dirty="0" err="1">
                <a:solidFill>
                  <a:schemeClr val="accent2"/>
                </a:solidFill>
                <a:latin typeface="+mn-lt"/>
                <a:ea typeface="+mn-ea"/>
                <a:cs typeface="+mn-cs"/>
              </a:rPr>
              <a:t>comparent</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qu'à</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Jésus</a:t>
            </a:r>
            <a:r>
              <a:rPr sz="6600" b="1" cap="all" spc="119" dirty="0">
                <a:solidFill>
                  <a:schemeClr val="accent2"/>
                </a:solidFill>
                <a:latin typeface="+mn-lt"/>
                <a:ea typeface="+mn-ea"/>
                <a:cs typeface="+mn-cs"/>
              </a:rPr>
              <a:t> et le </a:t>
            </a:r>
            <a:r>
              <a:rPr sz="6600" b="1" cap="all" spc="119" dirty="0" err="1">
                <a:solidFill>
                  <a:schemeClr val="accent2"/>
                </a:solidFill>
                <a:latin typeface="+mn-lt"/>
                <a:ea typeface="+mn-ea"/>
                <a:cs typeface="+mn-cs"/>
              </a:rPr>
              <a:t>présentent</a:t>
            </a:r>
            <a:r>
              <a:rPr sz="6600" b="1" cap="all" spc="119" dirty="0">
                <a:solidFill>
                  <a:schemeClr val="accent2"/>
                </a:solidFill>
                <a:latin typeface="+mn-lt"/>
                <a:ea typeface="+mn-ea"/>
                <a:cs typeface="+mn-cs"/>
              </a:rPr>
              <a:t> dans </a:t>
            </a:r>
            <a:r>
              <a:rPr sz="6600" b="1" cap="all" spc="119" dirty="0" err="1">
                <a:solidFill>
                  <a:schemeClr val="accent2"/>
                </a:solidFill>
                <a:latin typeface="+mn-lt"/>
                <a:ea typeface="+mn-ea"/>
                <a:cs typeface="+mn-cs"/>
              </a:rPr>
              <a:t>leurs</a:t>
            </a:r>
            <a:r>
              <a:rPr sz="6600" b="1" cap="all" spc="119" dirty="0">
                <a:solidFill>
                  <a:schemeClr val="accent2"/>
                </a:solidFill>
                <a:latin typeface="+mn-lt"/>
                <a:ea typeface="+mn-ea"/>
                <a:cs typeface="+mn-cs"/>
              </a:rPr>
              <a:t> actions et attitudes</a:t>
            </a:r>
          </a:p>
        </p:txBody>
      </p:sp>
      <p:grpSp>
        <p:nvGrpSpPr>
          <p:cNvPr id="1108" name="Agrupar"/>
          <p:cNvGrpSpPr/>
          <p:nvPr/>
        </p:nvGrpSpPr>
        <p:grpSpPr>
          <a:xfrm>
            <a:off x="416767" y="7962253"/>
            <a:ext cx="7050583" cy="5378602"/>
            <a:chOff x="0" y="0"/>
            <a:chExt cx="7050582" cy="5378600"/>
          </a:xfrm>
        </p:grpSpPr>
        <p:pic>
          <p:nvPicPr>
            <p:cNvPr id="1096" name="Imagen" descr="Imagen"/>
            <p:cNvPicPr>
              <a:picLocks noChangeAspect="1"/>
            </p:cNvPicPr>
            <p:nvPr/>
          </p:nvPicPr>
          <p:blipFill>
            <a:blip r:embed="rId2"/>
            <a:stretch>
              <a:fillRect/>
            </a:stretch>
          </p:blipFill>
          <p:spPr>
            <a:xfrm>
              <a:off x="1683917" y="3059269"/>
              <a:ext cx="3710930" cy="2319332"/>
            </a:xfrm>
            <a:prstGeom prst="rect">
              <a:avLst/>
            </a:prstGeom>
            <a:ln w="12700" cap="flat">
              <a:noFill/>
              <a:miter lim="400000"/>
            </a:ln>
            <a:effectLst/>
          </p:spPr>
        </p:pic>
        <p:pic>
          <p:nvPicPr>
            <p:cNvPr id="1097" name="Imagen" descr="Imagen"/>
            <p:cNvPicPr>
              <a:picLocks noChangeAspect="1"/>
            </p:cNvPicPr>
            <p:nvPr/>
          </p:nvPicPr>
          <p:blipFill>
            <a:blip r:embed="rId3"/>
            <a:stretch>
              <a:fillRect/>
            </a:stretch>
          </p:blipFill>
          <p:spPr>
            <a:xfrm>
              <a:off x="29487" y="2394997"/>
              <a:ext cx="2247968" cy="2961609"/>
            </a:xfrm>
            <a:prstGeom prst="rect">
              <a:avLst/>
            </a:prstGeom>
            <a:ln w="12700" cap="flat">
              <a:noFill/>
              <a:miter lim="400000"/>
            </a:ln>
            <a:effectLst/>
          </p:spPr>
        </p:pic>
        <p:sp>
          <p:nvSpPr>
            <p:cNvPr id="1098" name="1"/>
            <p:cNvSpPr txBox="1"/>
            <p:nvPr/>
          </p:nvSpPr>
          <p:spPr>
            <a:xfrm>
              <a:off x="724487" y="4023105"/>
              <a:ext cx="714155"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99" name="2"/>
            <p:cNvSpPr txBox="1"/>
            <p:nvPr/>
          </p:nvSpPr>
          <p:spPr>
            <a:xfrm>
              <a:off x="3077067" y="4045101"/>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00" name="Imagen" descr="Imagen"/>
            <p:cNvPicPr>
              <a:picLocks noChangeAspect="1"/>
            </p:cNvPicPr>
            <p:nvPr/>
          </p:nvPicPr>
          <p:blipFill>
            <a:blip r:embed="rId4"/>
            <a:stretch>
              <a:fillRect/>
            </a:stretch>
          </p:blipFill>
          <p:spPr>
            <a:xfrm>
              <a:off x="4802615" y="2394997"/>
              <a:ext cx="2247968" cy="2961609"/>
            </a:xfrm>
            <a:prstGeom prst="rect">
              <a:avLst/>
            </a:prstGeom>
            <a:ln w="12700" cap="flat">
              <a:noFill/>
              <a:miter lim="400000"/>
            </a:ln>
            <a:effectLst/>
          </p:spPr>
        </p:pic>
        <p:sp>
          <p:nvSpPr>
            <p:cNvPr id="1101" name="3"/>
            <p:cNvSpPr txBox="1"/>
            <p:nvPr/>
          </p:nvSpPr>
          <p:spPr>
            <a:xfrm>
              <a:off x="5640123" y="3956201"/>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02" name="Imagen" descr="Imagen"/>
            <p:cNvPicPr>
              <a:picLocks noChangeAspect="1"/>
            </p:cNvPicPr>
            <p:nvPr/>
          </p:nvPicPr>
          <p:blipFill>
            <a:blip r:embed="rId5"/>
            <a:stretch>
              <a:fillRect/>
            </a:stretch>
          </p:blipFill>
          <p:spPr>
            <a:xfrm>
              <a:off x="0" y="663054"/>
              <a:ext cx="2247967" cy="2462060"/>
            </a:xfrm>
            <a:prstGeom prst="rect">
              <a:avLst/>
            </a:prstGeom>
            <a:ln w="12700" cap="flat">
              <a:noFill/>
              <a:miter lim="400000"/>
            </a:ln>
            <a:effectLst/>
          </p:spPr>
        </p:pic>
        <p:sp>
          <p:nvSpPr>
            <p:cNvPr id="1103" name="4"/>
            <p:cNvSpPr txBox="1"/>
            <p:nvPr/>
          </p:nvSpPr>
          <p:spPr>
            <a:xfrm>
              <a:off x="750569" y="1314588"/>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04" name="Imagen" descr="Imagen"/>
            <p:cNvPicPr>
              <a:picLocks noChangeAspect="1"/>
            </p:cNvPicPr>
            <p:nvPr/>
          </p:nvPicPr>
          <p:blipFill>
            <a:blip r:embed="rId6"/>
            <a:stretch>
              <a:fillRect/>
            </a:stretch>
          </p:blipFill>
          <p:spPr>
            <a:xfrm>
              <a:off x="1678577" y="0"/>
              <a:ext cx="3710931" cy="3746612"/>
            </a:xfrm>
            <a:prstGeom prst="rect">
              <a:avLst/>
            </a:prstGeom>
            <a:ln w="12700" cap="flat">
              <a:noFill/>
              <a:miter lim="400000"/>
            </a:ln>
            <a:effectLst/>
          </p:spPr>
        </p:pic>
        <p:sp>
          <p:nvSpPr>
            <p:cNvPr id="1105" name="5"/>
            <p:cNvSpPr txBox="1"/>
            <p:nvPr/>
          </p:nvSpPr>
          <p:spPr>
            <a:xfrm>
              <a:off x="3074695" y="1289188"/>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06" name="Imagen" descr="Imagen"/>
            <p:cNvPicPr>
              <a:picLocks noChangeAspect="1"/>
            </p:cNvPicPr>
            <p:nvPr/>
          </p:nvPicPr>
          <p:blipFill>
            <a:blip r:embed="rId7"/>
            <a:stretch>
              <a:fillRect/>
            </a:stretch>
          </p:blipFill>
          <p:spPr>
            <a:xfrm>
              <a:off x="4732059" y="654976"/>
              <a:ext cx="2247968" cy="2462060"/>
            </a:xfrm>
            <a:prstGeom prst="rect">
              <a:avLst/>
            </a:prstGeom>
            <a:ln w="12700" cap="flat">
              <a:noFill/>
              <a:miter lim="400000"/>
            </a:ln>
            <a:effectLst/>
          </p:spPr>
        </p:pic>
        <p:sp>
          <p:nvSpPr>
            <p:cNvPr id="1107" name="6"/>
            <p:cNvSpPr txBox="1"/>
            <p:nvPr/>
          </p:nvSpPr>
          <p:spPr>
            <a:xfrm>
              <a:off x="5569567" y="1319209"/>
              <a:ext cx="924630"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sp>
        <p:nvSpPr>
          <p:cNvPr id="25" name="Caracteríticas de una iglesia ejemplar…">
            <a:extLst>
              <a:ext uri="{FF2B5EF4-FFF2-40B4-BE49-F238E27FC236}">
                <a16:creationId xmlns:a16="http://schemas.microsoft.com/office/drawing/2014/main" id="{27C4442E-0077-234D-B072-28660012A9D8}"/>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27" name="Imagen 26">
            <a:extLst>
              <a:ext uri="{FF2B5EF4-FFF2-40B4-BE49-F238E27FC236}">
                <a16:creationId xmlns:a16="http://schemas.microsoft.com/office/drawing/2014/main" id="{36562892-E998-A944-B31E-7E3E4FD947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5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51" name="El ministerio compartido proviene de los frutos del indicativo al cumplir el imperativo…"/>
          <p:cNvSpPr txBox="1"/>
          <p:nvPr/>
        </p:nvSpPr>
        <p:spPr>
          <a:xfrm>
            <a:off x="8026749" y="7858093"/>
            <a:ext cx="14827787" cy="4525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963083" indent="-963083" algn="ctr">
              <a:buSzPct val="100000"/>
              <a:buAutoNum type="arabicPeriod" startAt="2"/>
              <a:defRPr sz="3300" b="1" spc="98">
                <a:solidFill>
                  <a:schemeClr val="accent4"/>
                </a:solidFill>
              </a:defRPr>
            </a:pPr>
            <a:r>
              <a:rPr lang="es-ES" sz="6600" b="1" spc="156" dirty="0">
                <a:solidFill>
                  <a:srgbClr val="FFFFFF"/>
                </a:solidFill>
              </a:rPr>
              <a:t> </a:t>
            </a:r>
            <a:r>
              <a:rPr sz="6600" b="1" spc="156" dirty="0">
                <a:solidFill>
                  <a:srgbClr val="FFFFFF"/>
                </a:solidFill>
              </a:rPr>
              <a:t>Le </a:t>
            </a:r>
            <a:r>
              <a:rPr sz="6600" b="1" spc="156" dirty="0" err="1">
                <a:solidFill>
                  <a:srgbClr val="FFFFFF"/>
                </a:solidFill>
              </a:rPr>
              <a:t>ministère</a:t>
            </a:r>
            <a:r>
              <a:rPr sz="6600" b="1" spc="156" dirty="0">
                <a:solidFill>
                  <a:srgbClr val="FFFFFF"/>
                </a:solidFill>
              </a:rPr>
              <a:t> </a:t>
            </a:r>
            <a:r>
              <a:rPr sz="6600" b="1" spc="156" dirty="0" err="1">
                <a:solidFill>
                  <a:srgbClr val="FFFFFF"/>
                </a:solidFill>
              </a:rPr>
              <a:t>partagé</a:t>
            </a:r>
            <a:r>
              <a:rPr sz="6600" b="1" spc="156" dirty="0">
                <a:solidFill>
                  <a:srgbClr val="FFFFFF"/>
                </a:solidFill>
              </a:rPr>
              <a:t> </a:t>
            </a:r>
            <a:r>
              <a:rPr sz="6600" b="1" spc="156" dirty="0" err="1">
                <a:solidFill>
                  <a:srgbClr val="FFFFFF"/>
                </a:solidFill>
              </a:rPr>
              <a:t>vient</a:t>
            </a:r>
            <a:r>
              <a:rPr sz="6600" b="1" spc="156" dirty="0">
                <a:solidFill>
                  <a:srgbClr val="FFFFFF"/>
                </a:solidFill>
              </a:rPr>
              <a:t> des fruits de </a:t>
            </a:r>
            <a:r>
              <a:rPr sz="6600" b="1" spc="156" dirty="0" err="1">
                <a:solidFill>
                  <a:srgbClr val="FFFFFF"/>
                </a:solidFill>
              </a:rPr>
              <a:t>l'indicatif</a:t>
            </a:r>
            <a:r>
              <a:rPr sz="6600" b="1" spc="156" dirty="0">
                <a:solidFill>
                  <a:srgbClr val="FFFFFF"/>
                </a:solidFill>
              </a:rPr>
              <a:t> dans </a:t>
            </a:r>
            <a:r>
              <a:rPr sz="6600" b="1" spc="156" dirty="0" err="1">
                <a:solidFill>
                  <a:srgbClr val="FFFFFF"/>
                </a:solidFill>
              </a:rPr>
              <a:t>l'accomplissement</a:t>
            </a:r>
            <a:r>
              <a:rPr sz="6600" b="1" spc="156" dirty="0">
                <a:solidFill>
                  <a:srgbClr val="FFFFFF"/>
                </a:solidFill>
              </a:rPr>
              <a:t> de </a:t>
            </a:r>
            <a:r>
              <a:rPr sz="6600" b="1" spc="156" dirty="0" err="1">
                <a:solidFill>
                  <a:srgbClr val="FFFFFF"/>
                </a:solidFill>
              </a:rPr>
              <a:t>l'impératif</a:t>
            </a:r>
            <a:endParaRPr sz="6600" b="1" spc="156" dirty="0">
              <a:solidFill>
                <a:srgbClr val="FFFFFF"/>
              </a:solidFill>
            </a:endParaRPr>
          </a:p>
        </p:txBody>
      </p:sp>
      <p:pic>
        <p:nvPicPr>
          <p:cNvPr id="2352"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61" name="Agrupar"/>
          <p:cNvGrpSpPr/>
          <p:nvPr/>
        </p:nvGrpSpPr>
        <p:grpSpPr>
          <a:xfrm>
            <a:off x="436467" y="6858000"/>
            <a:ext cx="6463997" cy="6463997"/>
            <a:chOff x="0" y="0"/>
            <a:chExt cx="6463996" cy="6463996"/>
          </a:xfrm>
        </p:grpSpPr>
        <p:pic>
          <p:nvPicPr>
            <p:cNvPr id="2353"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54"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55"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56"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5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5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5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60"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364" name="Agrupar"/>
          <p:cNvGrpSpPr/>
          <p:nvPr/>
        </p:nvGrpSpPr>
        <p:grpSpPr>
          <a:xfrm>
            <a:off x="7397688" y="7707550"/>
            <a:ext cx="16523122" cy="5614447"/>
            <a:chOff x="0" y="0"/>
            <a:chExt cx="16523120" cy="5614446"/>
          </a:xfrm>
        </p:grpSpPr>
        <p:sp>
          <p:nvSpPr>
            <p:cNvPr id="236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6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65"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66"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4" name="expresiones bíblicas de ministerio compartido…">
            <a:extLst>
              <a:ext uri="{FF2B5EF4-FFF2-40B4-BE49-F238E27FC236}">
                <a16:creationId xmlns:a16="http://schemas.microsoft.com/office/drawing/2014/main" id="{6DF3A8E8-B575-1143-A189-7114B78F31AD}"/>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146E9489-C15D-FA45-AF6B-1E0844D0E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7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72" name="Cristo es la Cabeza…"/>
          <p:cNvSpPr txBox="1"/>
          <p:nvPr/>
        </p:nvSpPr>
        <p:spPr>
          <a:xfrm>
            <a:off x="9448639" y="8839752"/>
            <a:ext cx="12363145" cy="2500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buSzPct val="125000"/>
              <a:defRPr sz="5000" b="1" spc="150">
                <a:solidFill>
                  <a:schemeClr val="accent4"/>
                </a:solidFill>
              </a:defRPr>
            </a:pPr>
            <a:r>
              <a:rPr sz="11500" b="1" spc="156" dirty="0">
                <a:solidFill>
                  <a:srgbClr val="FFFFFF"/>
                </a:solidFill>
              </a:rPr>
              <a:t>Christ </a:t>
            </a:r>
            <a:r>
              <a:rPr sz="11500" b="1" spc="156" dirty="0" err="1">
                <a:solidFill>
                  <a:srgbClr val="FFFFFF"/>
                </a:solidFill>
              </a:rPr>
              <a:t>est</a:t>
            </a:r>
            <a:r>
              <a:rPr sz="11500" b="1" spc="156" dirty="0">
                <a:solidFill>
                  <a:srgbClr val="FFFFFF"/>
                </a:solidFill>
              </a:rPr>
              <a:t> la Tête</a:t>
            </a:r>
          </a:p>
        </p:txBody>
      </p:sp>
      <p:pic>
        <p:nvPicPr>
          <p:cNvPr id="2373"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82" name="Agrupar"/>
          <p:cNvGrpSpPr/>
          <p:nvPr/>
        </p:nvGrpSpPr>
        <p:grpSpPr>
          <a:xfrm>
            <a:off x="436467" y="6858000"/>
            <a:ext cx="6463997" cy="6463997"/>
            <a:chOff x="0" y="0"/>
            <a:chExt cx="6463996" cy="6463996"/>
          </a:xfrm>
        </p:grpSpPr>
        <p:pic>
          <p:nvPicPr>
            <p:cNvPr id="2374"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75"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76"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77"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7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7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8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8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385" name="Agrupar"/>
          <p:cNvGrpSpPr/>
          <p:nvPr/>
        </p:nvGrpSpPr>
        <p:grpSpPr>
          <a:xfrm>
            <a:off x="7397688" y="7707550"/>
            <a:ext cx="16523122" cy="5614447"/>
            <a:chOff x="0" y="0"/>
            <a:chExt cx="16523120" cy="5614446"/>
          </a:xfrm>
        </p:grpSpPr>
        <p:sp>
          <p:nvSpPr>
            <p:cNvPr id="238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8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86"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87"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4" name="expresiones bíblicas de ministerio compartido…">
            <a:extLst>
              <a:ext uri="{FF2B5EF4-FFF2-40B4-BE49-F238E27FC236}">
                <a16:creationId xmlns:a16="http://schemas.microsoft.com/office/drawing/2014/main" id="{8F5BEA2B-86FC-C14A-B609-C1CB312FEA74}"/>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FF5CC51D-64F1-DA44-A8F2-71A887DD04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92"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93" name="Hay liderazgo definido que se multiplica en discípulos “en Cristo”…"/>
          <p:cNvSpPr txBox="1"/>
          <p:nvPr/>
        </p:nvSpPr>
        <p:spPr>
          <a:xfrm>
            <a:off x="8583052" y="7823681"/>
            <a:ext cx="14700444" cy="4623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125000"/>
              <a:defRPr sz="3500" b="1" spc="104">
                <a:solidFill>
                  <a:schemeClr val="accent4"/>
                </a:solidFill>
              </a:defRPr>
            </a:pPr>
            <a:r>
              <a:rPr sz="7200" b="1" spc="156" dirty="0">
                <a:solidFill>
                  <a:srgbClr val="FFFFFF"/>
                </a:solidFill>
              </a:rPr>
              <a:t>Il y a un leadership </a:t>
            </a:r>
            <a:r>
              <a:rPr sz="7200" b="1" spc="156" dirty="0" err="1">
                <a:solidFill>
                  <a:srgbClr val="FFFFFF"/>
                </a:solidFill>
              </a:rPr>
              <a:t>défini</a:t>
            </a:r>
            <a:r>
              <a:rPr sz="7200" b="1" spc="156" dirty="0">
                <a:solidFill>
                  <a:srgbClr val="FFFFFF"/>
                </a:solidFill>
              </a:rPr>
              <a:t> qui se </a:t>
            </a:r>
            <a:r>
              <a:rPr sz="7200" b="1" spc="156" dirty="0" err="1">
                <a:solidFill>
                  <a:srgbClr val="FFFFFF"/>
                </a:solidFill>
              </a:rPr>
              <a:t>multiplie</a:t>
            </a:r>
            <a:r>
              <a:rPr sz="7200" b="1" spc="156" dirty="0">
                <a:solidFill>
                  <a:srgbClr val="FFFFFF"/>
                </a:solidFill>
              </a:rPr>
              <a:t> </a:t>
            </a:r>
            <a:r>
              <a:rPr sz="7200" b="1" spc="156" dirty="0" err="1">
                <a:solidFill>
                  <a:srgbClr val="FFFFFF"/>
                </a:solidFill>
              </a:rPr>
              <a:t>en</a:t>
            </a:r>
            <a:r>
              <a:rPr sz="7200" b="1" spc="156" dirty="0">
                <a:solidFill>
                  <a:srgbClr val="FFFFFF"/>
                </a:solidFill>
              </a:rPr>
              <a:t> disciples </a:t>
            </a:r>
            <a:endParaRPr lang="es-ES" sz="7200" b="1" spc="156" dirty="0">
              <a:solidFill>
                <a:srgbClr val="FFFFFF"/>
              </a:solidFill>
            </a:endParaRPr>
          </a:p>
          <a:p>
            <a:pPr algn="ctr">
              <a:lnSpc>
                <a:spcPct val="140000"/>
              </a:lnSpc>
              <a:buSzPct val="125000"/>
              <a:defRPr sz="3500" b="1" spc="104">
                <a:solidFill>
                  <a:schemeClr val="accent4"/>
                </a:solidFill>
              </a:defRPr>
            </a:pPr>
            <a:r>
              <a:rPr sz="7200" b="1" spc="156" dirty="0">
                <a:solidFill>
                  <a:srgbClr val="FFFFFF"/>
                </a:solidFill>
              </a:rPr>
              <a:t>"</a:t>
            </a:r>
            <a:r>
              <a:rPr sz="7200" b="1" spc="156" dirty="0" err="1">
                <a:solidFill>
                  <a:srgbClr val="FFFFFF"/>
                </a:solidFill>
              </a:rPr>
              <a:t>en</a:t>
            </a:r>
            <a:r>
              <a:rPr sz="7200" b="1" spc="156" dirty="0">
                <a:solidFill>
                  <a:srgbClr val="FFFFFF"/>
                </a:solidFill>
              </a:rPr>
              <a:t> Christ"</a:t>
            </a:r>
          </a:p>
        </p:txBody>
      </p:sp>
      <p:pic>
        <p:nvPicPr>
          <p:cNvPr id="239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403" name="Agrupar"/>
          <p:cNvGrpSpPr/>
          <p:nvPr/>
        </p:nvGrpSpPr>
        <p:grpSpPr>
          <a:xfrm>
            <a:off x="436467" y="6858000"/>
            <a:ext cx="6463997" cy="6463997"/>
            <a:chOff x="0" y="0"/>
            <a:chExt cx="6463996" cy="6463996"/>
          </a:xfrm>
        </p:grpSpPr>
        <p:pic>
          <p:nvPicPr>
            <p:cNvPr id="239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9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9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9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9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40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40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40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406" name="Agrupar"/>
          <p:cNvGrpSpPr/>
          <p:nvPr/>
        </p:nvGrpSpPr>
        <p:grpSpPr>
          <a:xfrm>
            <a:off x="7397688" y="7707550"/>
            <a:ext cx="16523122" cy="5614447"/>
            <a:chOff x="0" y="0"/>
            <a:chExt cx="16523120" cy="5614446"/>
          </a:xfrm>
        </p:grpSpPr>
        <p:sp>
          <p:nvSpPr>
            <p:cNvPr id="240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0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07"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08" name="2"/>
          <p:cNvSpPr txBox="1"/>
          <p:nvPr/>
        </p:nvSpPr>
        <p:spPr>
          <a:xfrm>
            <a:off x="11147442" y="5731248"/>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4" name="expresiones bíblicas de ministerio compartido…">
            <a:extLst>
              <a:ext uri="{FF2B5EF4-FFF2-40B4-BE49-F238E27FC236}">
                <a16:creationId xmlns:a16="http://schemas.microsoft.com/office/drawing/2014/main" id="{CD3F7DB4-300F-3D40-AE25-699F95693293}"/>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E28DA1B8-906C-2F44-B039-32A62422A1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1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414" name="Todo el cuerpo está en su máxima capacidad para demostrar a Cristo a través del ministerio expresado en sus dones y aptitudes…"/>
          <p:cNvSpPr txBox="1"/>
          <p:nvPr/>
        </p:nvSpPr>
        <p:spPr>
          <a:xfrm>
            <a:off x="8386294" y="6242034"/>
            <a:ext cx="14700444" cy="604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25000"/>
              <a:defRPr sz="2800" b="1" spc="84">
                <a:solidFill>
                  <a:schemeClr val="accent4"/>
                </a:solidFill>
              </a:defRPr>
            </a:pPr>
            <a:r>
              <a:rPr sz="6600" b="1" spc="156" dirty="0">
                <a:solidFill>
                  <a:srgbClr val="FFFFFF"/>
                </a:solidFill>
              </a:rPr>
              <a:t>Le corps </a:t>
            </a:r>
            <a:r>
              <a:rPr sz="6600" b="1" spc="156" dirty="0" err="1">
                <a:solidFill>
                  <a:srgbClr val="FFFFFF"/>
                </a:solidFill>
              </a:rPr>
              <a:t>entier</a:t>
            </a:r>
            <a:r>
              <a:rPr sz="6600" b="1" spc="156" dirty="0">
                <a:solidFill>
                  <a:srgbClr val="FFFFFF"/>
                </a:solidFill>
              </a:rPr>
              <a:t> </a:t>
            </a:r>
            <a:r>
              <a:rPr sz="6600" b="1" spc="156" dirty="0" err="1">
                <a:solidFill>
                  <a:srgbClr val="FFFFFF"/>
                </a:solidFill>
              </a:rPr>
              <a:t>est</a:t>
            </a:r>
            <a:r>
              <a:rPr sz="6600" b="1" spc="156" dirty="0">
                <a:solidFill>
                  <a:srgbClr val="FFFFFF"/>
                </a:solidFill>
              </a:rPr>
              <a:t> </a:t>
            </a:r>
            <a:r>
              <a:rPr sz="6600" b="1" spc="156" dirty="0" err="1">
                <a:solidFill>
                  <a:srgbClr val="FFFFFF"/>
                </a:solidFill>
              </a:rPr>
              <a:t>à</a:t>
            </a:r>
            <a:r>
              <a:rPr sz="6600" b="1" spc="156" dirty="0">
                <a:solidFill>
                  <a:srgbClr val="FFFFFF"/>
                </a:solidFill>
              </a:rPr>
              <a:t> son </a:t>
            </a:r>
            <a:r>
              <a:rPr sz="6600" b="1" spc="156" dirty="0" err="1">
                <a:solidFill>
                  <a:srgbClr val="FFFFFF"/>
                </a:solidFill>
              </a:rPr>
              <a:t>meilleur</a:t>
            </a:r>
            <a:r>
              <a:rPr sz="6600" b="1" spc="156" dirty="0">
                <a:solidFill>
                  <a:srgbClr val="FFFFFF"/>
                </a:solidFill>
              </a:rPr>
              <a:t> pour </a:t>
            </a:r>
            <a:r>
              <a:rPr sz="6600" b="1" spc="156" dirty="0" err="1">
                <a:solidFill>
                  <a:srgbClr val="FFFFFF"/>
                </a:solidFill>
              </a:rPr>
              <a:t>démontrer</a:t>
            </a:r>
            <a:r>
              <a:rPr sz="6600" b="1" spc="156" dirty="0">
                <a:solidFill>
                  <a:srgbClr val="FFFFFF"/>
                </a:solidFill>
              </a:rPr>
              <a:t> Christ </a:t>
            </a:r>
            <a:r>
              <a:rPr sz="6600" b="1" spc="156" dirty="0" err="1">
                <a:solidFill>
                  <a:srgbClr val="FFFFFF"/>
                </a:solidFill>
              </a:rPr>
              <a:t>à</a:t>
            </a:r>
            <a:r>
              <a:rPr sz="6600" b="1" spc="156" dirty="0">
                <a:solidFill>
                  <a:srgbClr val="FFFFFF"/>
                </a:solidFill>
              </a:rPr>
              <a:t> travers le </a:t>
            </a:r>
            <a:r>
              <a:rPr sz="6600" b="1" spc="156" dirty="0" err="1">
                <a:solidFill>
                  <a:srgbClr val="FFFFFF"/>
                </a:solidFill>
              </a:rPr>
              <a:t>ministère</a:t>
            </a:r>
            <a:r>
              <a:rPr sz="6600" b="1" spc="156" dirty="0">
                <a:solidFill>
                  <a:srgbClr val="FFFFFF"/>
                </a:solidFill>
              </a:rPr>
              <a:t> </a:t>
            </a:r>
            <a:r>
              <a:rPr sz="6600" b="1" spc="156" dirty="0" err="1">
                <a:solidFill>
                  <a:srgbClr val="FFFFFF"/>
                </a:solidFill>
              </a:rPr>
              <a:t>exprimé</a:t>
            </a:r>
            <a:r>
              <a:rPr sz="6600" b="1" spc="156" dirty="0">
                <a:solidFill>
                  <a:srgbClr val="FFFFFF"/>
                </a:solidFill>
              </a:rPr>
              <a:t> dans </a:t>
            </a:r>
            <a:r>
              <a:rPr sz="6600" b="1" spc="156" dirty="0" err="1">
                <a:solidFill>
                  <a:srgbClr val="FFFFFF"/>
                </a:solidFill>
              </a:rPr>
              <a:t>ses</a:t>
            </a:r>
            <a:r>
              <a:rPr sz="6600" b="1" spc="156" dirty="0">
                <a:solidFill>
                  <a:srgbClr val="FFFFFF"/>
                </a:solidFill>
              </a:rPr>
              <a:t> dons et </a:t>
            </a:r>
            <a:r>
              <a:rPr sz="6600" b="1" spc="156" dirty="0" err="1">
                <a:solidFill>
                  <a:srgbClr val="FFFFFF"/>
                </a:solidFill>
              </a:rPr>
              <a:t>ses</a:t>
            </a:r>
            <a:r>
              <a:rPr sz="6600" b="1" spc="156" dirty="0">
                <a:solidFill>
                  <a:srgbClr val="FFFFFF"/>
                </a:solidFill>
              </a:rPr>
              <a:t> </a:t>
            </a:r>
            <a:r>
              <a:rPr sz="6600" b="1" spc="156" dirty="0" err="1">
                <a:solidFill>
                  <a:srgbClr val="FFFFFF"/>
                </a:solidFill>
              </a:rPr>
              <a:t>capacités</a:t>
            </a:r>
            <a:endParaRPr sz="6600" b="1" spc="156" dirty="0">
              <a:solidFill>
                <a:srgbClr val="FFFFFF"/>
              </a:solidFill>
            </a:endParaRPr>
          </a:p>
        </p:txBody>
      </p:sp>
      <p:pic>
        <p:nvPicPr>
          <p:cNvPr id="241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424" name="Agrupar"/>
          <p:cNvGrpSpPr/>
          <p:nvPr/>
        </p:nvGrpSpPr>
        <p:grpSpPr>
          <a:xfrm>
            <a:off x="436467" y="6858000"/>
            <a:ext cx="6463997" cy="6463997"/>
            <a:chOff x="0" y="0"/>
            <a:chExt cx="6463996" cy="6463996"/>
          </a:xfrm>
        </p:grpSpPr>
        <p:pic>
          <p:nvPicPr>
            <p:cNvPr id="241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41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41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41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42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42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42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42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427" name="Agrupar"/>
          <p:cNvGrpSpPr/>
          <p:nvPr/>
        </p:nvGrpSpPr>
        <p:grpSpPr>
          <a:xfrm>
            <a:off x="7397688" y="6133172"/>
            <a:ext cx="16523122" cy="7188826"/>
            <a:chOff x="0" y="0"/>
            <a:chExt cx="16523120" cy="5614446"/>
          </a:xfrm>
        </p:grpSpPr>
        <p:sp>
          <p:nvSpPr>
            <p:cNvPr id="242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2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28" name="Óvalo"/>
          <p:cNvSpPr/>
          <p:nvPr/>
        </p:nvSpPr>
        <p:spPr>
          <a:xfrm>
            <a:off x="7723358" y="4062220"/>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29" name="2"/>
          <p:cNvSpPr txBox="1"/>
          <p:nvPr/>
        </p:nvSpPr>
        <p:spPr>
          <a:xfrm>
            <a:off x="8308976" y="4312175"/>
            <a:ext cx="458940"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2</a:t>
            </a:r>
          </a:p>
        </p:txBody>
      </p:sp>
      <p:sp>
        <p:nvSpPr>
          <p:cNvPr id="24" name="expresiones bíblicas de ministerio compartido…">
            <a:extLst>
              <a:ext uri="{FF2B5EF4-FFF2-40B4-BE49-F238E27FC236}">
                <a16:creationId xmlns:a16="http://schemas.microsoft.com/office/drawing/2014/main" id="{0E565413-39CE-0945-9590-FA4EBB9052F9}"/>
              </a:ext>
            </a:extLst>
          </p:cNvPr>
          <p:cNvSpPr txBox="1"/>
          <p:nvPr/>
        </p:nvSpPr>
        <p:spPr>
          <a:xfrm>
            <a:off x="1908449" y="1211559"/>
            <a:ext cx="115291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a:t>
            </a:r>
            <a:r>
              <a:rPr sz="6000" b="1" cap="all" spc="0" dirty="0" err="1">
                <a:solidFill>
                  <a:schemeClr val="accent4"/>
                </a:solidFill>
                <a:latin typeface="+mn-lt"/>
                <a:ea typeface="+mn-ea"/>
                <a:cs typeface="+mn-cs"/>
              </a:rPr>
              <a:t>bibliques</a:t>
            </a:r>
            <a:r>
              <a:rPr sz="6000" b="1" cap="all" spc="0" dirty="0">
                <a:solidFill>
                  <a:schemeClr val="accent4"/>
                </a:solidFill>
                <a:latin typeface="+mn-lt"/>
                <a:ea typeface="+mn-ea"/>
                <a:cs typeface="+mn-cs"/>
              </a:rPr>
              <a:t> du </a:t>
            </a:r>
            <a:r>
              <a:rPr sz="6000" b="1" cap="all" spc="0" dirty="0" err="1">
                <a:solidFill>
                  <a:schemeClr val="accent4"/>
                </a:solidFill>
                <a:latin typeface="+mn-lt"/>
                <a:ea typeface="+mn-ea"/>
                <a:cs typeface="+mn-cs"/>
              </a:rPr>
              <a:t>ministère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partagé</a:t>
            </a:r>
            <a:endParaRPr sz="6000" b="1" cap="all" spc="0" dirty="0">
              <a:solidFill>
                <a:schemeClr val="accent4"/>
              </a:solidFill>
              <a:latin typeface="+mn-lt"/>
              <a:ea typeface="+mn-ea"/>
              <a:cs typeface="+mn-cs"/>
            </a:endParaRPr>
          </a:p>
        </p:txBody>
      </p:sp>
      <p:pic>
        <p:nvPicPr>
          <p:cNvPr id="25" name="Imagen 24">
            <a:extLst>
              <a:ext uri="{FF2B5EF4-FFF2-40B4-BE49-F238E27FC236}">
                <a16:creationId xmlns:a16="http://schemas.microsoft.com/office/drawing/2014/main" id="{D987C7E3-276B-6143-813A-35E16E785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433" name="Imagen" descr="Imagen"/>
          <p:cNvPicPr>
            <a:picLocks noChangeAspect="1"/>
          </p:cNvPicPr>
          <p:nvPr/>
        </p:nvPicPr>
        <p:blipFill>
          <a:blip r:embed="rId2"/>
          <a:stretch>
            <a:fillRect/>
          </a:stretch>
        </p:blipFill>
        <p:spPr>
          <a:xfrm>
            <a:off x="226751" y="4458382"/>
            <a:ext cx="9420052" cy="3568202"/>
          </a:xfrm>
          <a:prstGeom prst="rect">
            <a:avLst/>
          </a:prstGeom>
          <a:ln w="12700">
            <a:miter lim="400000"/>
          </a:ln>
        </p:spPr>
      </p:pic>
      <p:pic>
        <p:nvPicPr>
          <p:cNvPr id="2434" name="Imagen" descr="Imagen"/>
          <p:cNvPicPr>
            <a:picLocks noChangeAspect="1"/>
          </p:cNvPicPr>
          <p:nvPr/>
        </p:nvPicPr>
        <p:blipFill>
          <a:blip r:embed="rId3"/>
          <a:stretch>
            <a:fillRect/>
          </a:stretch>
        </p:blipFill>
        <p:spPr>
          <a:xfrm>
            <a:off x="1402226" y="6450260"/>
            <a:ext cx="2247968" cy="2640470"/>
          </a:xfrm>
          <a:prstGeom prst="rect">
            <a:avLst/>
          </a:prstGeom>
          <a:ln w="12700">
            <a:miter lim="400000"/>
          </a:ln>
        </p:spPr>
      </p:pic>
      <p:pic>
        <p:nvPicPr>
          <p:cNvPr id="2435" name="Imagen" descr="Imagen"/>
          <p:cNvPicPr>
            <a:picLocks noChangeAspect="1"/>
          </p:cNvPicPr>
          <p:nvPr/>
        </p:nvPicPr>
        <p:blipFill>
          <a:blip r:embed="rId4"/>
          <a:stretch>
            <a:fillRect/>
          </a:stretch>
        </p:blipFill>
        <p:spPr>
          <a:xfrm>
            <a:off x="3106712" y="5718509"/>
            <a:ext cx="3710930" cy="2711834"/>
          </a:xfrm>
          <a:prstGeom prst="rect">
            <a:avLst/>
          </a:prstGeom>
          <a:ln w="12700">
            <a:miter lim="400000"/>
          </a:ln>
        </p:spPr>
      </p:pic>
      <p:pic>
        <p:nvPicPr>
          <p:cNvPr id="2436" name="Imagen" descr="Imagen"/>
          <p:cNvPicPr>
            <a:picLocks noChangeAspect="1"/>
          </p:cNvPicPr>
          <p:nvPr/>
        </p:nvPicPr>
        <p:blipFill>
          <a:blip r:embed="rId5"/>
          <a:stretch>
            <a:fillRect/>
          </a:stretch>
        </p:blipFill>
        <p:spPr>
          <a:xfrm>
            <a:off x="6182912" y="6439977"/>
            <a:ext cx="2283650" cy="2711834"/>
          </a:xfrm>
          <a:prstGeom prst="rect">
            <a:avLst/>
          </a:prstGeom>
          <a:ln w="12700">
            <a:miter lim="400000"/>
          </a:ln>
        </p:spPr>
      </p:pic>
      <p:pic>
        <p:nvPicPr>
          <p:cNvPr id="2437" name="Imagen" descr="Imagen"/>
          <p:cNvPicPr>
            <a:picLocks noChangeAspect="1"/>
          </p:cNvPicPr>
          <p:nvPr/>
        </p:nvPicPr>
        <p:blipFill>
          <a:blip r:embed="rId6"/>
          <a:stretch>
            <a:fillRect/>
          </a:stretch>
        </p:blipFill>
        <p:spPr>
          <a:xfrm>
            <a:off x="1411454" y="8520046"/>
            <a:ext cx="2247968" cy="2462060"/>
          </a:xfrm>
          <a:prstGeom prst="rect">
            <a:avLst/>
          </a:prstGeom>
          <a:ln w="12700">
            <a:miter lim="400000"/>
          </a:ln>
        </p:spPr>
      </p:pic>
      <p:pic>
        <p:nvPicPr>
          <p:cNvPr id="2438" name="Imagen" descr="Imagen"/>
          <p:cNvPicPr>
            <a:picLocks noChangeAspect="1"/>
          </p:cNvPicPr>
          <p:nvPr/>
        </p:nvPicPr>
        <p:blipFill>
          <a:blip r:embed="rId7"/>
          <a:stretch>
            <a:fillRect/>
          </a:stretch>
        </p:blipFill>
        <p:spPr>
          <a:xfrm>
            <a:off x="3118400" y="7877770"/>
            <a:ext cx="3710930" cy="3746612"/>
          </a:xfrm>
          <a:prstGeom prst="rect">
            <a:avLst/>
          </a:prstGeom>
          <a:ln w="12700">
            <a:miter lim="400000"/>
          </a:ln>
        </p:spPr>
      </p:pic>
      <p:pic>
        <p:nvPicPr>
          <p:cNvPr id="2439" name="Imagen" descr="Imagen"/>
          <p:cNvPicPr>
            <a:picLocks noChangeAspect="1"/>
          </p:cNvPicPr>
          <p:nvPr/>
        </p:nvPicPr>
        <p:blipFill>
          <a:blip r:embed="rId8"/>
          <a:stretch>
            <a:fillRect/>
          </a:stretch>
        </p:blipFill>
        <p:spPr>
          <a:xfrm>
            <a:off x="6209982" y="8520046"/>
            <a:ext cx="2247968" cy="2462060"/>
          </a:xfrm>
          <a:prstGeom prst="rect">
            <a:avLst/>
          </a:prstGeom>
          <a:ln w="12700">
            <a:miter lim="400000"/>
          </a:ln>
        </p:spPr>
      </p:pic>
      <p:pic>
        <p:nvPicPr>
          <p:cNvPr id="2440" name="Imagen" descr="Imagen"/>
          <p:cNvPicPr>
            <a:picLocks noChangeAspect="1"/>
          </p:cNvPicPr>
          <p:nvPr/>
        </p:nvPicPr>
        <p:blipFill>
          <a:blip r:embed="rId9"/>
          <a:stretch>
            <a:fillRect/>
          </a:stretch>
        </p:blipFill>
        <p:spPr>
          <a:xfrm>
            <a:off x="1411454" y="10357251"/>
            <a:ext cx="2247968" cy="2961608"/>
          </a:xfrm>
          <a:prstGeom prst="rect">
            <a:avLst/>
          </a:prstGeom>
          <a:ln w="12700">
            <a:miter lim="400000"/>
          </a:ln>
        </p:spPr>
      </p:pic>
      <p:pic>
        <p:nvPicPr>
          <p:cNvPr id="2441" name="Imagen" descr="Imagen"/>
          <p:cNvPicPr>
            <a:picLocks noChangeAspect="1"/>
          </p:cNvPicPr>
          <p:nvPr/>
        </p:nvPicPr>
        <p:blipFill>
          <a:blip r:embed="rId10"/>
          <a:stretch>
            <a:fillRect/>
          </a:stretch>
        </p:blipFill>
        <p:spPr>
          <a:xfrm>
            <a:off x="3103240" y="11022681"/>
            <a:ext cx="3710931" cy="2319332"/>
          </a:xfrm>
          <a:prstGeom prst="rect">
            <a:avLst/>
          </a:prstGeom>
          <a:ln w="12700">
            <a:miter lim="400000"/>
          </a:ln>
        </p:spPr>
      </p:pic>
      <p:pic>
        <p:nvPicPr>
          <p:cNvPr id="2442" name="Imagen" descr="Imagen"/>
          <p:cNvPicPr>
            <a:picLocks noChangeAspect="1"/>
          </p:cNvPicPr>
          <p:nvPr/>
        </p:nvPicPr>
        <p:blipFill>
          <a:blip r:embed="rId11"/>
          <a:stretch>
            <a:fillRect/>
          </a:stretch>
        </p:blipFill>
        <p:spPr>
          <a:xfrm>
            <a:off x="6222682" y="10357251"/>
            <a:ext cx="2247968" cy="2961608"/>
          </a:xfrm>
          <a:prstGeom prst="rect">
            <a:avLst/>
          </a:prstGeom>
          <a:ln w="12700">
            <a:miter lim="400000"/>
          </a:ln>
        </p:spPr>
      </p:pic>
      <p:sp>
        <p:nvSpPr>
          <p:cNvPr id="2443" name="¿Cómo es una iglesia modelo del Nuevo Testamento?…"/>
          <p:cNvSpPr txBox="1"/>
          <p:nvPr/>
        </p:nvSpPr>
        <p:spPr>
          <a:xfrm>
            <a:off x="10265639" y="8893588"/>
            <a:ext cx="13380072" cy="2253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20000"/>
              </a:lnSpc>
              <a:defRPr sz="3500" b="1" spc="104">
                <a:solidFill>
                  <a:schemeClr val="accent4"/>
                </a:solidFill>
              </a:defRPr>
            </a:pPr>
            <a:r>
              <a:rPr sz="6000" b="1" spc="156" dirty="0" err="1">
                <a:solidFill>
                  <a:srgbClr val="FFFFFF"/>
                </a:solidFill>
              </a:rPr>
              <a:t>À</a:t>
            </a:r>
            <a:r>
              <a:rPr sz="6000" b="1" spc="156" dirty="0">
                <a:solidFill>
                  <a:srgbClr val="FFFFFF"/>
                </a:solidFill>
              </a:rPr>
              <a:t> quoi </a:t>
            </a:r>
            <a:r>
              <a:rPr sz="6000" b="1" spc="156" dirty="0" err="1">
                <a:solidFill>
                  <a:srgbClr val="FFFFFF"/>
                </a:solidFill>
              </a:rPr>
              <a:t>ressemble</a:t>
            </a:r>
            <a:r>
              <a:rPr sz="6000" b="1" spc="156" dirty="0">
                <a:solidFill>
                  <a:srgbClr val="FFFFFF"/>
                </a:solidFill>
              </a:rPr>
              <a:t> </a:t>
            </a:r>
            <a:r>
              <a:rPr sz="6000" b="1" spc="156" dirty="0" err="1">
                <a:solidFill>
                  <a:srgbClr val="FFFFFF"/>
                </a:solidFill>
              </a:rPr>
              <a:t>une</a:t>
            </a:r>
            <a:r>
              <a:rPr sz="6000" b="1" spc="156" dirty="0">
                <a:solidFill>
                  <a:srgbClr val="FFFFFF"/>
                </a:solidFill>
              </a:rPr>
              <a:t> </a:t>
            </a:r>
            <a:r>
              <a:rPr sz="6000" b="1" spc="156" dirty="0" err="1">
                <a:solidFill>
                  <a:srgbClr val="FFFFFF"/>
                </a:solidFill>
              </a:rPr>
              <a:t>église</a:t>
            </a:r>
            <a:r>
              <a:rPr sz="6000" b="1" spc="156" dirty="0">
                <a:solidFill>
                  <a:srgbClr val="FFFFFF"/>
                </a:solidFill>
              </a:rPr>
              <a:t> </a:t>
            </a:r>
            <a:r>
              <a:rPr sz="6000" b="1" spc="156" dirty="0" err="1">
                <a:solidFill>
                  <a:srgbClr val="FFFFFF"/>
                </a:solidFill>
              </a:rPr>
              <a:t>modèle</a:t>
            </a:r>
            <a:r>
              <a:rPr sz="6000" b="1" spc="156" dirty="0">
                <a:solidFill>
                  <a:srgbClr val="FFFFFF"/>
                </a:solidFill>
              </a:rPr>
              <a:t> du Nouveau Testament ?</a:t>
            </a:r>
          </a:p>
        </p:txBody>
      </p:sp>
      <p:sp>
        <p:nvSpPr>
          <p:cNvPr id="2445" name="Caracteríticas de una iglesia ejempla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sp>
        <p:nvSpPr>
          <p:cNvPr id="2446"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49" name="Agrupar"/>
          <p:cNvGrpSpPr/>
          <p:nvPr/>
        </p:nvGrpSpPr>
        <p:grpSpPr>
          <a:xfrm>
            <a:off x="9892170" y="7875797"/>
            <a:ext cx="14127010" cy="4800265"/>
            <a:chOff x="0" y="0"/>
            <a:chExt cx="14127009" cy="4800263"/>
          </a:xfrm>
        </p:grpSpPr>
        <p:sp>
          <p:nvSpPr>
            <p:cNvPr id="2447" name="Rectángulo redondeado"/>
            <p:cNvSpPr/>
            <p:nvPr/>
          </p:nvSpPr>
          <p:spPr>
            <a:xfrm rot="16200000">
              <a:off x="4849659" y="-4849660"/>
              <a:ext cx="4427691" cy="1412701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48" name="Rectángulo redondeado"/>
            <p:cNvSpPr/>
            <p:nvPr/>
          </p:nvSpPr>
          <p:spPr>
            <a:xfrm rot="16200000">
              <a:off x="6705261" y="3009045"/>
              <a:ext cx="716488" cy="286594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2" name="Imagen 21">
            <a:extLst>
              <a:ext uri="{FF2B5EF4-FFF2-40B4-BE49-F238E27FC236}">
                <a16:creationId xmlns:a16="http://schemas.microsoft.com/office/drawing/2014/main" id="{102B7EC5-8E10-5F42-9641-DE1C08771A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3"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56" name="Agrupar"/>
          <p:cNvGrpSpPr/>
          <p:nvPr/>
        </p:nvGrpSpPr>
        <p:grpSpPr>
          <a:xfrm>
            <a:off x="7711943" y="4839630"/>
            <a:ext cx="16139137" cy="8351818"/>
            <a:chOff x="0" y="0"/>
            <a:chExt cx="16139135" cy="5483970"/>
          </a:xfrm>
        </p:grpSpPr>
        <p:sp>
          <p:nvSpPr>
            <p:cNvPr id="2454" name="Rectángulo redondeado"/>
            <p:cNvSpPr/>
            <p:nvPr/>
          </p:nvSpPr>
          <p:spPr>
            <a:xfrm rot="16200000">
              <a:off x="5540402" y="-5540403"/>
              <a:ext cx="5058332" cy="16139137"/>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55" name="Rectángulo redondeado"/>
            <p:cNvSpPr/>
            <p:nvPr/>
          </p:nvSpPr>
          <p:spPr>
            <a:xfrm rot="16200000">
              <a:off x="7660299" y="3437627"/>
              <a:ext cx="818538" cy="327414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57" name="Tiene líderes-mentores llamados al ministerio (Efesios 4:11: “Pastores, profetas apóstoles, etc.)…"/>
          <p:cNvSpPr txBox="1"/>
          <p:nvPr/>
        </p:nvSpPr>
        <p:spPr>
          <a:xfrm>
            <a:off x="8660256" y="5242321"/>
            <a:ext cx="14242510" cy="604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000" b="1" spc="90">
                <a:solidFill>
                  <a:schemeClr val="accent4"/>
                </a:solidFill>
              </a:defRPr>
            </a:pPr>
            <a:r>
              <a:rPr sz="6600" b="1" spc="156" dirty="0">
                <a:solidFill>
                  <a:srgbClr val="FFFFFF"/>
                </a:solidFill>
                <a:sym typeface="Montserrat-ExtraBold"/>
              </a:rPr>
              <a:t>Elle</a:t>
            </a:r>
            <a:r>
              <a:rPr sz="6600" b="1" spc="156" dirty="0">
                <a:solidFill>
                  <a:srgbClr val="FFFFFF"/>
                </a:solidFill>
              </a:rPr>
              <a:t> a des mentors-leaders </a:t>
            </a:r>
            <a:r>
              <a:rPr sz="6600" b="1" spc="156" dirty="0" err="1">
                <a:solidFill>
                  <a:srgbClr val="FFFFFF"/>
                </a:solidFill>
              </a:rPr>
              <a:t>appelés</a:t>
            </a:r>
            <a:r>
              <a:rPr sz="6600" b="1" spc="156" dirty="0">
                <a:solidFill>
                  <a:srgbClr val="FFFFFF"/>
                </a:solidFill>
              </a:rPr>
              <a:t> au </a:t>
            </a:r>
            <a:r>
              <a:rPr sz="6600" b="1" spc="156" dirty="0" err="1">
                <a:solidFill>
                  <a:srgbClr val="FFFFFF"/>
                </a:solidFill>
              </a:rPr>
              <a:t>ministère</a:t>
            </a:r>
            <a:r>
              <a:rPr sz="6600" b="1" spc="156" dirty="0">
                <a:solidFill>
                  <a:srgbClr val="FFFFFF"/>
                </a:solidFill>
              </a:rPr>
              <a:t> (</a:t>
            </a:r>
            <a:r>
              <a:rPr sz="6600" b="1" spc="156" dirty="0" err="1">
                <a:solidFill>
                  <a:srgbClr val="FFFFFF"/>
                </a:solidFill>
              </a:rPr>
              <a:t>Éphésiens</a:t>
            </a:r>
            <a:r>
              <a:rPr sz="6600" b="1" spc="156" dirty="0">
                <a:solidFill>
                  <a:srgbClr val="FFFFFF"/>
                </a:solidFill>
              </a:rPr>
              <a:t> 4:11 : « </a:t>
            </a:r>
            <a:r>
              <a:rPr sz="6600" b="1" spc="156" dirty="0" err="1">
                <a:solidFill>
                  <a:srgbClr val="FFFFFF"/>
                </a:solidFill>
              </a:rPr>
              <a:t>Pasteurs</a:t>
            </a:r>
            <a:r>
              <a:rPr sz="6600" b="1" spc="156" dirty="0">
                <a:solidFill>
                  <a:srgbClr val="FFFFFF"/>
                </a:solidFill>
              </a:rPr>
              <a:t>, </a:t>
            </a:r>
            <a:r>
              <a:rPr sz="6600" b="1" spc="156" dirty="0" err="1">
                <a:solidFill>
                  <a:srgbClr val="FFFFFF"/>
                </a:solidFill>
              </a:rPr>
              <a:t>apôtres</a:t>
            </a:r>
            <a:r>
              <a:rPr sz="6600" b="1" spc="156" dirty="0">
                <a:solidFill>
                  <a:srgbClr val="FFFFFF"/>
                </a:solidFill>
              </a:rPr>
              <a:t> </a:t>
            </a:r>
            <a:r>
              <a:rPr sz="6600" b="1" spc="156" dirty="0" err="1">
                <a:solidFill>
                  <a:srgbClr val="FFFFFF"/>
                </a:solidFill>
              </a:rPr>
              <a:t>prophètes</a:t>
            </a:r>
            <a:r>
              <a:rPr sz="6600" b="1" spc="156" dirty="0">
                <a:solidFill>
                  <a:srgbClr val="FFFFFF"/>
                </a:solidFill>
              </a:rPr>
              <a:t>, etc.)</a:t>
            </a:r>
          </a:p>
        </p:txBody>
      </p:sp>
      <p:pic>
        <p:nvPicPr>
          <p:cNvPr id="2458"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2459"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4" name="Caracteríticas de una iglesia ejemplar…">
            <a:extLst>
              <a:ext uri="{FF2B5EF4-FFF2-40B4-BE49-F238E27FC236}">
                <a16:creationId xmlns:a16="http://schemas.microsoft.com/office/drawing/2014/main" id="{A199E2B0-4CE1-464F-98BF-D0A892571981}"/>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15" name="Imagen 14">
            <a:extLst>
              <a:ext uri="{FF2B5EF4-FFF2-40B4-BE49-F238E27FC236}">
                <a16:creationId xmlns:a16="http://schemas.microsoft.com/office/drawing/2014/main" id="{787CFA53-CE6A-A54E-836D-795839474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64"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67" name="Agrupar"/>
          <p:cNvGrpSpPr/>
          <p:nvPr/>
        </p:nvGrpSpPr>
        <p:grpSpPr>
          <a:xfrm>
            <a:off x="8328603" y="5040351"/>
            <a:ext cx="15682222" cy="8175359"/>
            <a:chOff x="0" y="0"/>
            <a:chExt cx="15682221" cy="5328713"/>
          </a:xfrm>
        </p:grpSpPr>
        <p:sp>
          <p:nvSpPr>
            <p:cNvPr id="2465"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66"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68" name="Todos los miembros involucrados  en ministerio (Ef. 4:12: “perfeccionando a los santos para el ministerio)…"/>
          <p:cNvSpPr txBox="1"/>
          <p:nvPr/>
        </p:nvSpPr>
        <p:spPr>
          <a:xfrm>
            <a:off x="9146815" y="5339786"/>
            <a:ext cx="14473431" cy="65898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200" b="1" spc="96">
                <a:solidFill>
                  <a:schemeClr val="accent4"/>
                </a:solidFill>
              </a:defRPr>
            </a:pPr>
            <a:r>
              <a:rPr sz="7200" b="1" spc="156" dirty="0" err="1">
                <a:solidFill>
                  <a:srgbClr val="FFFFFF"/>
                </a:solidFill>
              </a:rPr>
              <a:t>Tous</a:t>
            </a:r>
            <a:r>
              <a:rPr sz="7200" b="1" spc="156" dirty="0">
                <a:solidFill>
                  <a:srgbClr val="FFFFFF"/>
                </a:solidFill>
              </a:rPr>
              <a:t> les </a:t>
            </a:r>
            <a:r>
              <a:rPr sz="7200" b="1" spc="156" dirty="0" err="1">
                <a:solidFill>
                  <a:srgbClr val="FFFFFF"/>
                </a:solidFill>
              </a:rPr>
              <a:t>membres</a:t>
            </a:r>
            <a:r>
              <a:rPr sz="7200" b="1" spc="156" dirty="0">
                <a:solidFill>
                  <a:srgbClr val="FFFFFF"/>
                </a:solidFill>
              </a:rPr>
              <a:t> </a:t>
            </a:r>
            <a:r>
              <a:rPr sz="7200" b="1" spc="156" dirty="0" err="1">
                <a:solidFill>
                  <a:srgbClr val="FFFFFF"/>
                </a:solidFill>
              </a:rPr>
              <a:t>impliqués</a:t>
            </a:r>
            <a:r>
              <a:rPr sz="7200" b="1" spc="156" dirty="0">
                <a:solidFill>
                  <a:srgbClr val="FFFFFF"/>
                </a:solidFill>
              </a:rPr>
              <a:t> dans le </a:t>
            </a:r>
            <a:r>
              <a:rPr sz="7200" b="1" spc="156" dirty="0" err="1">
                <a:solidFill>
                  <a:srgbClr val="FFFFFF"/>
                </a:solidFill>
              </a:rPr>
              <a:t>ministère</a:t>
            </a:r>
            <a:r>
              <a:rPr sz="7200" b="1" spc="156" dirty="0">
                <a:solidFill>
                  <a:srgbClr val="FFFFFF"/>
                </a:solidFill>
              </a:rPr>
              <a:t> (</a:t>
            </a:r>
            <a:r>
              <a:rPr sz="7200" b="1" spc="156" dirty="0" err="1">
                <a:solidFill>
                  <a:srgbClr val="FFFFFF"/>
                </a:solidFill>
              </a:rPr>
              <a:t>Éph</a:t>
            </a:r>
            <a:r>
              <a:rPr sz="7200" b="1" spc="156" dirty="0">
                <a:solidFill>
                  <a:srgbClr val="FFFFFF"/>
                </a:solidFill>
              </a:rPr>
              <a:t>. 4:12 : « </a:t>
            </a:r>
            <a:r>
              <a:rPr sz="7200" b="1" spc="156" dirty="0" err="1">
                <a:solidFill>
                  <a:srgbClr val="FFFFFF"/>
                </a:solidFill>
              </a:rPr>
              <a:t>perfectionnement</a:t>
            </a:r>
            <a:r>
              <a:rPr sz="7200" b="1" spc="156" dirty="0">
                <a:solidFill>
                  <a:srgbClr val="FFFFFF"/>
                </a:solidFill>
              </a:rPr>
              <a:t> les saints pour le </a:t>
            </a:r>
            <a:r>
              <a:rPr sz="7200" b="1" spc="156" dirty="0" err="1">
                <a:solidFill>
                  <a:srgbClr val="FFFFFF"/>
                </a:solidFill>
              </a:rPr>
              <a:t>ministère</a:t>
            </a:r>
            <a:r>
              <a:rPr sz="7200" b="1" spc="156" dirty="0">
                <a:solidFill>
                  <a:srgbClr val="FFFFFF"/>
                </a:solidFill>
              </a:rPr>
              <a:t>)</a:t>
            </a:r>
          </a:p>
        </p:txBody>
      </p:sp>
      <p:pic>
        <p:nvPicPr>
          <p:cNvPr id="2469"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2470"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2471"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72"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16" name="Caracteríticas de una iglesia ejemplar…">
            <a:extLst>
              <a:ext uri="{FF2B5EF4-FFF2-40B4-BE49-F238E27FC236}">
                <a16:creationId xmlns:a16="http://schemas.microsoft.com/office/drawing/2014/main" id="{6B84F115-A2D6-8A4E-B878-4E6DE0167CD0}"/>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17" name="Imagen 16">
            <a:extLst>
              <a:ext uri="{FF2B5EF4-FFF2-40B4-BE49-F238E27FC236}">
                <a16:creationId xmlns:a16="http://schemas.microsoft.com/office/drawing/2014/main" id="{D33F18B7-C2D1-DA40-845E-7DB20B37D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77"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80" name="Agrupar"/>
          <p:cNvGrpSpPr/>
          <p:nvPr/>
        </p:nvGrpSpPr>
        <p:grpSpPr>
          <a:xfrm>
            <a:off x="8415928" y="4237463"/>
            <a:ext cx="15682223" cy="8929723"/>
            <a:chOff x="0" y="0"/>
            <a:chExt cx="15682221" cy="5328713"/>
          </a:xfrm>
        </p:grpSpPr>
        <p:sp>
          <p:nvSpPr>
            <p:cNvPr id="247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7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81" name="Se edifica y renueva continuamente (Ef. 4:12: “la edificación del Cuerpo de Cristo:).…"/>
          <p:cNvSpPr txBox="1"/>
          <p:nvPr/>
        </p:nvSpPr>
        <p:spPr>
          <a:xfrm>
            <a:off x="9514602" y="4611403"/>
            <a:ext cx="13484874" cy="6848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300" b="1" spc="98">
                <a:solidFill>
                  <a:schemeClr val="accent4"/>
                </a:solidFill>
              </a:defRPr>
            </a:pPr>
            <a:r>
              <a:rPr sz="8000" b="1" spc="156" dirty="0">
                <a:solidFill>
                  <a:srgbClr val="FFFFFF"/>
                </a:solidFill>
                <a:sym typeface="Montserrat-ExtraBold"/>
              </a:rPr>
              <a:t>Elle </a:t>
            </a:r>
            <a:r>
              <a:rPr sz="8000" b="1" spc="156" dirty="0" err="1">
                <a:solidFill>
                  <a:srgbClr val="FFFFFF"/>
                </a:solidFill>
                <a:sym typeface="Montserrat-ExtraBold"/>
              </a:rPr>
              <a:t>est</a:t>
            </a:r>
            <a:r>
              <a:rPr sz="8000" b="1" spc="156" dirty="0">
                <a:solidFill>
                  <a:srgbClr val="FFFFFF"/>
                </a:solidFill>
                <a:sym typeface="Montserrat-ExtraBold"/>
              </a:rPr>
              <a:t> </a:t>
            </a:r>
            <a:r>
              <a:rPr sz="8000" b="1" spc="156" dirty="0" err="1">
                <a:solidFill>
                  <a:srgbClr val="FFFFFF"/>
                </a:solidFill>
                <a:sym typeface="Montserrat-ExtraBold"/>
              </a:rPr>
              <a:t>continuellement</a:t>
            </a:r>
            <a:r>
              <a:rPr sz="8000" b="1" spc="156" dirty="0">
                <a:solidFill>
                  <a:srgbClr val="FFFFFF"/>
                </a:solidFill>
                <a:sym typeface="Montserrat-ExtraBold"/>
              </a:rPr>
              <a:t> </a:t>
            </a:r>
            <a:r>
              <a:rPr sz="8000" b="1" spc="156" dirty="0" err="1">
                <a:solidFill>
                  <a:srgbClr val="FFFFFF"/>
                </a:solidFill>
                <a:sym typeface="Montserrat-ExtraBold"/>
              </a:rPr>
              <a:t>édifiée</a:t>
            </a:r>
            <a:r>
              <a:rPr sz="8000" b="1" spc="156" dirty="0">
                <a:solidFill>
                  <a:srgbClr val="FFFFFF"/>
                </a:solidFill>
                <a:sym typeface="Montserrat-ExtraBold"/>
              </a:rPr>
              <a:t> et </a:t>
            </a:r>
            <a:r>
              <a:rPr sz="8000" b="1" spc="156" dirty="0" err="1">
                <a:solidFill>
                  <a:srgbClr val="FFFFFF"/>
                </a:solidFill>
                <a:sym typeface="Montserrat-ExtraBold"/>
              </a:rPr>
              <a:t>renouvelée</a:t>
            </a:r>
            <a:r>
              <a:rPr sz="8000" b="1" spc="156" dirty="0">
                <a:solidFill>
                  <a:srgbClr val="FFFFFF"/>
                </a:solidFill>
                <a:sym typeface="Montserrat-ExtraBold"/>
              </a:rPr>
              <a:t> (Eph. 4:12 : « </a:t>
            </a:r>
            <a:r>
              <a:rPr sz="8000" b="1" spc="156" dirty="0" err="1">
                <a:solidFill>
                  <a:srgbClr val="FFFFFF"/>
                </a:solidFill>
                <a:sym typeface="Montserrat-ExtraBold"/>
              </a:rPr>
              <a:t>l'édification</a:t>
            </a:r>
            <a:r>
              <a:rPr sz="8000" b="1" spc="156" dirty="0">
                <a:solidFill>
                  <a:srgbClr val="FFFFFF"/>
                </a:solidFill>
                <a:sym typeface="Montserrat-ExtraBold"/>
              </a:rPr>
              <a:t> du Corps de Christ :).</a:t>
            </a:r>
          </a:p>
        </p:txBody>
      </p:sp>
      <p:pic>
        <p:nvPicPr>
          <p:cNvPr id="2482"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2483"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2484"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85"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86"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2487" name="3"/>
          <p:cNvSpPr txBox="1"/>
          <p:nvPr/>
        </p:nvSpPr>
        <p:spPr>
          <a:xfrm>
            <a:off x="6374389" y="119184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8" name="Caracteríticas de una iglesia ejemplar…">
            <a:extLst>
              <a:ext uri="{FF2B5EF4-FFF2-40B4-BE49-F238E27FC236}">
                <a16:creationId xmlns:a16="http://schemas.microsoft.com/office/drawing/2014/main" id="{EA7E3A3E-B11F-8E43-B4E5-FC480AE5C21C}"/>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19" name="Imagen 18">
            <a:extLst>
              <a:ext uri="{FF2B5EF4-FFF2-40B4-BE49-F238E27FC236}">
                <a16:creationId xmlns:a16="http://schemas.microsoft.com/office/drawing/2014/main" id="{C4A7C254-900B-0842-95DC-B6A7A2DB5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92"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95" name="Agrupar"/>
          <p:cNvGrpSpPr/>
          <p:nvPr/>
        </p:nvGrpSpPr>
        <p:grpSpPr>
          <a:xfrm>
            <a:off x="8377128" y="5307980"/>
            <a:ext cx="15682223" cy="7713629"/>
            <a:chOff x="0" y="0"/>
            <a:chExt cx="15682221" cy="5328713"/>
          </a:xfrm>
        </p:grpSpPr>
        <p:sp>
          <p:nvSpPr>
            <p:cNvPr id="2493"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94"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96" name="Están unidos en la fe y Dios obra produciendo fruto                    Ef. 4:4, 5, 13, “lleguemos a la unidad de la fe”)…"/>
          <p:cNvSpPr txBox="1"/>
          <p:nvPr/>
        </p:nvSpPr>
        <p:spPr>
          <a:xfrm>
            <a:off x="9561800" y="5928255"/>
            <a:ext cx="13312880" cy="5343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20000"/>
              </a:lnSpc>
              <a:buSzPct val="50000"/>
              <a:defRPr sz="3300" b="1" spc="98">
                <a:solidFill>
                  <a:schemeClr val="accent4"/>
                </a:solidFill>
              </a:defRPr>
            </a:pPr>
            <a:r>
              <a:rPr sz="7200" b="1" spc="156" dirty="0" err="1">
                <a:solidFill>
                  <a:srgbClr val="FFFFFF"/>
                </a:solidFill>
                <a:sym typeface="Montserrat-ExtraBold"/>
              </a:rPr>
              <a:t>Ils</a:t>
            </a:r>
            <a:r>
              <a:rPr sz="7200" b="1" spc="156" dirty="0">
                <a:solidFill>
                  <a:srgbClr val="FFFFFF"/>
                </a:solidFill>
                <a:sym typeface="Montserrat-ExtraBold"/>
              </a:rPr>
              <a:t> </a:t>
            </a:r>
            <a:r>
              <a:rPr sz="7200" b="1" spc="156" dirty="0" err="1">
                <a:solidFill>
                  <a:srgbClr val="FFFFFF"/>
                </a:solidFill>
                <a:sym typeface="Montserrat-ExtraBold"/>
              </a:rPr>
              <a:t>sont</a:t>
            </a:r>
            <a:r>
              <a:rPr sz="7200" b="1" spc="156" dirty="0">
                <a:solidFill>
                  <a:srgbClr val="FFFFFF"/>
                </a:solidFill>
                <a:sym typeface="Montserrat-ExtraBold"/>
              </a:rPr>
              <a:t> unis dans la </a:t>
            </a:r>
            <a:r>
              <a:rPr sz="7200" b="1" spc="156" dirty="0" err="1">
                <a:solidFill>
                  <a:srgbClr val="FFFFFF"/>
                </a:solidFill>
                <a:sym typeface="Montserrat-ExtraBold"/>
              </a:rPr>
              <a:t>foi</a:t>
            </a:r>
            <a:r>
              <a:rPr sz="7200" b="1" spc="156" dirty="0">
                <a:solidFill>
                  <a:srgbClr val="FFFFFF"/>
                </a:solidFill>
                <a:sym typeface="Montserrat-ExtraBold"/>
              </a:rPr>
              <a:t> et Dieu agit </a:t>
            </a:r>
            <a:r>
              <a:rPr sz="7200" b="1" spc="156" dirty="0" err="1">
                <a:solidFill>
                  <a:srgbClr val="FFFFFF"/>
                </a:solidFill>
                <a:sym typeface="Montserrat-ExtraBold"/>
              </a:rPr>
              <a:t>en</a:t>
            </a:r>
            <a:r>
              <a:rPr sz="7200" b="1" spc="156" dirty="0">
                <a:solidFill>
                  <a:srgbClr val="FFFFFF"/>
                </a:solidFill>
                <a:sym typeface="Montserrat-ExtraBold"/>
              </a:rPr>
              <a:t> </a:t>
            </a:r>
            <a:r>
              <a:rPr sz="7200" b="1" spc="156" dirty="0" err="1">
                <a:solidFill>
                  <a:srgbClr val="FFFFFF"/>
                </a:solidFill>
                <a:sym typeface="Montserrat-ExtraBold"/>
              </a:rPr>
              <a:t>produisant</a:t>
            </a:r>
            <a:r>
              <a:rPr sz="7200" b="1" spc="156" dirty="0">
                <a:solidFill>
                  <a:srgbClr val="FFFFFF"/>
                </a:solidFill>
                <a:sym typeface="Montserrat-ExtraBold"/>
              </a:rPr>
              <a:t> du fruit (Eph. 4: 4, 5, 13, « </a:t>
            </a:r>
            <a:r>
              <a:rPr sz="7200" b="1" spc="156" dirty="0" err="1">
                <a:solidFill>
                  <a:srgbClr val="FFFFFF"/>
                </a:solidFill>
                <a:sym typeface="Montserrat-ExtraBold"/>
              </a:rPr>
              <a:t>arrivons</a:t>
            </a:r>
            <a:r>
              <a:rPr sz="7200" b="1" spc="156" dirty="0">
                <a:solidFill>
                  <a:srgbClr val="FFFFFF"/>
                </a:solidFill>
                <a:sym typeface="Montserrat-ExtraBold"/>
              </a:rPr>
              <a:t> </a:t>
            </a:r>
            <a:r>
              <a:rPr sz="7200" b="1" spc="156" dirty="0" err="1">
                <a:solidFill>
                  <a:srgbClr val="FFFFFF"/>
                </a:solidFill>
                <a:sym typeface="Montserrat-ExtraBold"/>
              </a:rPr>
              <a:t>à</a:t>
            </a:r>
            <a:r>
              <a:rPr sz="7200" b="1" spc="156" dirty="0">
                <a:solidFill>
                  <a:srgbClr val="FFFFFF"/>
                </a:solidFill>
                <a:sym typeface="Montserrat-ExtraBold"/>
              </a:rPr>
              <a:t> </a:t>
            </a:r>
            <a:r>
              <a:rPr sz="7200" b="1" spc="156" dirty="0" err="1">
                <a:solidFill>
                  <a:srgbClr val="FFFFFF"/>
                </a:solidFill>
                <a:sym typeface="Montserrat-ExtraBold"/>
              </a:rPr>
              <a:t>l'unité</a:t>
            </a:r>
            <a:r>
              <a:rPr sz="7200" b="1" spc="156" dirty="0">
                <a:solidFill>
                  <a:srgbClr val="FFFFFF"/>
                </a:solidFill>
                <a:sym typeface="Montserrat-ExtraBold"/>
              </a:rPr>
              <a:t> de la </a:t>
            </a:r>
            <a:r>
              <a:rPr sz="7200" b="1" spc="156" dirty="0" err="1">
                <a:solidFill>
                  <a:srgbClr val="FFFFFF"/>
                </a:solidFill>
                <a:sym typeface="Montserrat-ExtraBold"/>
              </a:rPr>
              <a:t>foi</a:t>
            </a:r>
            <a:r>
              <a:rPr sz="7200" b="1" spc="156" dirty="0">
                <a:solidFill>
                  <a:srgbClr val="FFFFFF"/>
                </a:solidFill>
                <a:sym typeface="Montserrat-ExtraBold"/>
              </a:rPr>
              <a:t> »)</a:t>
            </a:r>
          </a:p>
        </p:txBody>
      </p:sp>
      <p:pic>
        <p:nvPicPr>
          <p:cNvPr id="2497" name="Imagen" descr="Imagen"/>
          <p:cNvPicPr>
            <a:picLocks noChangeAspect="1"/>
          </p:cNvPicPr>
          <p:nvPr/>
        </p:nvPicPr>
        <p:blipFill>
          <a:blip r:embed="rId3"/>
          <a:stretch>
            <a:fillRect/>
          </a:stretch>
        </p:blipFill>
        <p:spPr>
          <a:xfrm>
            <a:off x="2418184" y="11021523"/>
            <a:ext cx="3710930" cy="2319332"/>
          </a:xfrm>
          <a:prstGeom prst="rect">
            <a:avLst/>
          </a:prstGeom>
          <a:ln w="12700">
            <a:miter lim="400000"/>
          </a:ln>
        </p:spPr>
      </p:pic>
      <p:pic>
        <p:nvPicPr>
          <p:cNvPr id="2498" name="Imagen" descr="Imagen"/>
          <p:cNvPicPr>
            <a:picLocks noChangeAspect="1"/>
          </p:cNvPicPr>
          <p:nvPr/>
        </p:nvPicPr>
        <p:blipFill>
          <a:blip r:embed="rId4"/>
          <a:stretch>
            <a:fillRect/>
          </a:stretch>
        </p:blipFill>
        <p:spPr>
          <a:xfrm>
            <a:off x="763754" y="10357251"/>
            <a:ext cx="2247968" cy="2961608"/>
          </a:xfrm>
          <a:prstGeom prst="rect">
            <a:avLst/>
          </a:prstGeom>
          <a:ln w="12700">
            <a:miter lim="400000"/>
          </a:ln>
        </p:spPr>
      </p:pic>
      <p:sp>
        <p:nvSpPr>
          <p:cNvPr id="2499"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00"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01" name="Imagen" descr="Imagen"/>
          <p:cNvPicPr>
            <a:picLocks noChangeAspect="1"/>
          </p:cNvPicPr>
          <p:nvPr/>
        </p:nvPicPr>
        <p:blipFill>
          <a:blip r:embed="rId5"/>
          <a:stretch>
            <a:fillRect/>
          </a:stretch>
        </p:blipFill>
        <p:spPr>
          <a:xfrm>
            <a:off x="5536882" y="10357251"/>
            <a:ext cx="2247968" cy="2961608"/>
          </a:xfrm>
          <a:prstGeom prst="rect">
            <a:avLst/>
          </a:prstGeom>
          <a:ln w="12700">
            <a:miter lim="400000"/>
          </a:ln>
        </p:spPr>
      </p:pic>
      <p:sp>
        <p:nvSpPr>
          <p:cNvPr id="2502" name="3"/>
          <p:cNvSpPr txBox="1"/>
          <p:nvPr/>
        </p:nvSpPr>
        <p:spPr>
          <a:xfrm>
            <a:off x="6374389" y="119184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03" name="Imagen" descr="Imagen"/>
          <p:cNvPicPr>
            <a:picLocks noChangeAspect="1"/>
          </p:cNvPicPr>
          <p:nvPr/>
        </p:nvPicPr>
        <p:blipFill>
          <a:blip r:embed="rId6"/>
          <a:stretch>
            <a:fillRect/>
          </a:stretch>
        </p:blipFill>
        <p:spPr>
          <a:xfrm>
            <a:off x="801854" y="8520046"/>
            <a:ext cx="2247968" cy="2462060"/>
          </a:xfrm>
          <a:prstGeom prst="rect">
            <a:avLst/>
          </a:prstGeom>
          <a:ln w="12700">
            <a:miter lim="400000"/>
          </a:ln>
        </p:spPr>
      </p:pic>
      <p:sp>
        <p:nvSpPr>
          <p:cNvPr id="2504" name="4"/>
          <p:cNvSpPr txBox="1"/>
          <p:nvPr/>
        </p:nvSpPr>
        <p:spPr>
          <a:xfrm>
            <a:off x="1552423" y="9171579"/>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20" name="Caracteríticas de una iglesia ejemplar…">
            <a:extLst>
              <a:ext uri="{FF2B5EF4-FFF2-40B4-BE49-F238E27FC236}">
                <a16:creationId xmlns:a16="http://schemas.microsoft.com/office/drawing/2014/main" id="{69D12FF8-B75C-E140-8B90-AA5E62935F09}"/>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21" name="Imagen 20">
            <a:extLst>
              <a:ext uri="{FF2B5EF4-FFF2-40B4-BE49-F238E27FC236}">
                <a16:creationId xmlns:a16="http://schemas.microsoft.com/office/drawing/2014/main" id="{2DECD820-DEDB-BB41-A3C5-BCAE3E1E5E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09"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12" name="Agrupar"/>
          <p:cNvGrpSpPr/>
          <p:nvPr/>
        </p:nvGrpSpPr>
        <p:grpSpPr>
          <a:xfrm>
            <a:off x="8315145" y="3925230"/>
            <a:ext cx="15682222" cy="9096380"/>
            <a:chOff x="0" y="0"/>
            <a:chExt cx="15682221" cy="5328713"/>
          </a:xfrm>
        </p:grpSpPr>
        <p:sp>
          <p:nvSpPr>
            <p:cNvPr id="2510"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11"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13" name="Cada miembro busca y conoce a Dios a fondo (4:13: “El conocimiento pleno del Hijo de Dios”)…"/>
          <p:cNvSpPr txBox="1"/>
          <p:nvPr/>
        </p:nvSpPr>
        <p:spPr>
          <a:xfrm>
            <a:off x="9234369" y="4681843"/>
            <a:ext cx="13843773" cy="65898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3300" b="1" spc="98">
                <a:solidFill>
                  <a:schemeClr val="accent4"/>
                </a:solidFill>
              </a:defRPr>
            </a:pPr>
            <a:r>
              <a:rPr sz="7200" b="1" spc="156" dirty="0" err="1">
                <a:solidFill>
                  <a:srgbClr val="FFFFFF"/>
                </a:solidFill>
                <a:sym typeface="Montserrat-ExtraBold"/>
              </a:rPr>
              <a:t>Chaque</a:t>
            </a:r>
            <a:r>
              <a:rPr sz="7200" b="1" spc="156" dirty="0">
                <a:solidFill>
                  <a:srgbClr val="FFFFFF"/>
                </a:solidFill>
                <a:sym typeface="Montserrat-ExtraBold"/>
              </a:rPr>
              <a:t> </a:t>
            </a:r>
            <a:r>
              <a:rPr sz="7200" b="1" spc="156" dirty="0" err="1">
                <a:solidFill>
                  <a:srgbClr val="FFFFFF"/>
                </a:solidFill>
                <a:sym typeface="Montserrat-ExtraBold"/>
              </a:rPr>
              <a:t>membre</a:t>
            </a:r>
            <a:r>
              <a:rPr sz="7200" b="1" spc="156" dirty="0">
                <a:solidFill>
                  <a:srgbClr val="FFFFFF"/>
                </a:solidFill>
                <a:sym typeface="Montserrat-ExtraBold"/>
              </a:rPr>
              <a:t> </a:t>
            </a:r>
            <a:r>
              <a:rPr sz="7200" b="1" spc="156" dirty="0" err="1">
                <a:solidFill>
                  <a:srgbClr val="FFFFFF"/>
                </a:solidFill>
                <a:sym typeface="Montserrat-ExtraBold"/>
              </a:rPr>
              <a:t>cherche</a:t>
            </a:r>
            <a:r>
              <a:rPr sz="7200" b="1" spc="156" dirty="0">
                <a:solidFill>
                  <a:srgbClr val="FFFFFF"/>
                </a:solidFill>
                <a:sym typeface="Montserrat-ExtraBold"/>
              </a:rPr>
              <a:t> et </a:t>
            </a:r>
            <a:r>
              <a:rPr sz="7200" b="1" spc="156" dirty="0" err="1">
                <a:solidFill>
                  <a:srgbClr val="FFFFFF"/>
                </a:solidFill>
                <a:sym typeface="Montserrat-ExtraBold"/>
              </a:rPr>
              <a:t>connaît</a:t>
            </a:r>
            <a:r>
              <a:rPr sz="7200" b="1" spc="156" dirty="0">
                <a:solidFill>
                  <a:srgbClr val="FFFFFF"/>
                </a:solidFill>
                <a:sym typeface="Montserrat-ExtraBold"/>
              </a:rPr>
              <a:t> Dieu </a:t>
            </a:r>
            <a:r>
              <a:rPr sz="7200" b="1" spc="156" dirty="0" err="1">
                <a:solidFill>
                  <a:srgbClr val="FFFFFF"/>
                </a:solidFill>
                <a:sym typeface="Montserrat-ExtraBold"/>
              </a:rPr>
              <a:t>à</a:t>
            </a:r>
            <a:r>
              <a:rPr sz="7200" b="1" spc="156" dirty="0">
                <a:solidFill>
                  <a:srgbClr val="FFFFFF"/>
                </a:solidFill>
                <a:sym typeface="Montserrat-ExtraBold"/>
              </a:rPr>
              <a:t> fond (4 :13 : « La </a:t>
            </a:r>
            <a:r>
              <a:rPr sz="7200" b="1" spc="156" dirty="0" err="1">
                <a:solidFill>
                  <a:srgbClr val="FFFFFF"/>
                </a:solidFill>
                <a:sym typeface="Montserrat-ExtraBold"/>
              </a:rPr>
              <a:t>pleine</a:t>
            </a:r>
            <a:r>
              <a:rPr sz="7200" b="1" spc="156" dirty="0">
                <a:solidFill>
                  <a:srgbClr val="FFFFFF"/>
                </a:solidFill>
                <a:sym typeface="Montserrat-ExtraBold"/>
              </a:rPr>
              <a:t> </a:t>
            </a:r>
            <a:r>
              <a:rPr sz="7200" b="1" spc="156" dirty="0" err="1">
                <a:solidFill>
                  <a:srgbClr val="FFFFFF"/>
                </a:solidFill>
                <a:sym typeface="Montserrat-ExtraBold"/>
              </a:rPr>
              <a:t>connaissance</a:t>
            </a:r>
            <a:r>
              <a:rPr sz="7200" b="1" spc="156" dirty="0">
                <a:solidFill>
                  <a:srgbClr val="FFFFFF"/>
                </a:solidFill>
                <a:sym typeface="Montserrat-ExtraBold"/>
              </a:rPr>
              <a:t> du </a:t>
            </a:r>
            <a:r>
              <a:rPr sz="7200" b="1" spc="156" dirty="0" err="1">
                <a:solidFill>
                  <a:srgbClr val="FFFFFF"/>
                </a:solidFill>
                <a:sym typeface="Montserrat-ExtraBold"/>
              </a:rPr>
              <a:t>Fils</a:t>
            </a:r>
            <a:r>
              <a:rPr sz="7200" b="1" spc="156" dirty="0">
                <a:solidFill>
                  <a:srgbClr val="FFFFFF"/>
                </a:solidFill>
                <a:sym typeface="Montserrat-ExtraBold"/>
              </a:rPr>
              <a:t> de Dieu »)</a:t>
            </a:r>
          </a:p>
        </p:txBody>
      </p:sp>
      <p:pic>
        <p:nvPicPr>
          <p:cNvPr id="2514"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2515"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2516" name="1"/>
          <p:cNvSpPr txBox="1"/>
          <p:nvPr/>
        </p:nvSpPr>
        <p:spPr>
          <a:xfrm>
            <a:off x="1458754" y="11985359"/>
            <a:ext cx="714155" cy="130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17" name="2"/>
          <p:cNvSpPr txBox="1"/>
          <p:nvPr/>
        </p:nvSpPr>
        <p:spPr>
          <a:xfrm>
            <a:off x="3811334" y="120073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18"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2519" name="3"/>
          <p:cNvSpPr txBox="1"/>
          <p:nvPr/>
        </p:nvSpPr>
        <p:spPr>
          <a:xfrm>
            <a:off x="6374389" y="11918454"/>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20" name="Imagen" descr="Imagen"/>
          <p:cNvPicPr>
            <a:picLocks noChangeAspect="1"/>
          </p:cNvPicPr>
          <p:nvPr/>
        </p:nvPicPr>
        <p:blipFill>
          <a:blip r:embed="rId5"/>
          <a:stretch>
            <a:fillRect/>
          </a:stretch>
        </p:blipFill>
        <p:spPr>
          <a:xfrm>
            <a:off x="801854" y="8520046"/>
            <a:ext cx="2247968" cy="2462060"/>
          </a:xfrm>
          <a:prstGeom prst="rect">
            <a:avLst/>
          </a:prstGeom>
          <a:ln w="12700">
            <a:miter lim="400000"/>
          </a:ln>
        </p:spPr>
      </p:pic>
      <p:sp>
        <p:nvSpPr>
          <p:cNvPr id="2521" name="4"/>
          <p:cNvSpPr txBox="1"/>
          <p:nvPr/>
        </p:nvSpPr>
        <p:spPr>
          <a:xfrm>
            <a:off x="1552423" y="9171579"/>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22" name="Imagen" descr="Imagen"/>
          <p:cNvPicPr>
            <a:picLocks noChangeAspect="1"/>
          </p:cNvPicPr>
          <p:nvPr/>
        </p:nvPicPr>
        <p:blipFill>
          <a:blip r:embed="rId6"/>
          <a:stretch>
            <a:fillRect/>
          </a:stretch>
        </p:blipFill>
        <p:spPr>
          <a:xfrm>
            <a:off x="2432600" y="7877770"/>
            <a:ext cx="3710930" cy="3746612"/>
          </a:xfrm>
          <a:prstGeom prst="rect">
            <a:avLst/>
          </a:prstGeom>
          <a:ln w="12700">
            <a:miter lim="400000"/>
          </a:ln>
        </p:spPr>
      </p:pic>
      <p:sp>
        <p:nvSpPr>
          <p:cNvPr id="2523" name="5"/>
          <p:cNvSpPr txBox="1"/>
          <p:nvPr/>
        </p:nvSpPr>
        <p:spPr>
          <a:xfrm>
            <a:off x="3825750" y="9171579"/>
            <a:ext cx="924630" cy="13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sp>
        <p:nvSpPr>
          <p:cNvPr id="22" name="Caracteríticas de una iglesia ejemplar…">
            <a:extLst>
              <a:ext uri="{FF2B5EF4-FFF2-40B4-BE49-F238E27FC236}">
                <a16:creationId xmlns:a16="http://schemas.microsoft.com/office/drawing/2014/main" id="{BE6A293D-4BE7-A842-A112-1D4690321262}"/>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23" name="Imagen 22">
            <a:extLst>
              <a:ext uri="{FF2B5EF4-FFF2-40B4-BE49-F238E27FC236}">
                <a16:creationId xmlns:a16="http://schemas.microsoft.com/office/drawing/2014/main" id="{834F17F8-41E5-B449-A39E-95D6A6BDFA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13"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28" name="Agrupar"/>
          <p:cNvGrpSpPr/>
          <p:nvPr/>
        </p:nvGrpSpPr>
        <p:grpSpPr>
          <a:xfrm>
            <a:off x="573254" y="6421163"/>
            <a:ext cx="7021096" cy="6919692"/>
            <a:chOff x="0" y="0"/>
            <a:chExt cx="7021094" cy="6919690"/>
          </a:xfrm>
        </p:grpSpPr>
        <p:pic>
          <p:nvPicPr>
            <p:cNvPr id="1114" name="Imagen" descr="Imagen"/>
            <p:cNvPicPr>
              <a:picLocks noChangeAspect="1"/>
            </p:cNvPicPr>
            <p:nvPr/>
          </p:nvPicPr>
          <p:blipFill>
            <a:blip r:embed="rId2"/>
            <a:stretch>
              <a:fillRect/>
            </a:stretch>
          </p:blipFill>
          <p:spPr>
            <a:xfrm>
              <a:off x="38100" y="0"/>
              <a:ext cx="2247967" cy="2640469"/>
            </a:xfrm>
            <a:prstGeom prst="rect">
              <a:avLst/>
            </a:prstGeom>
            <a:ln w="12700" cap="flat">
              <a:noFill/>
              <a:miter lim="400000"/>
            </a:ln>
            <a:effectLst/>
          </p:spPr>
        </p:pic>
        <p:pic>
          <p:nvPicPr>
            <p:cNvPr id="1115" name="Imagen" descr="Imagen"/>
            <p:cNvPicPr>
              <a:picLocks noChangeAspect="1"/>
            </p:cNvPicPr>
            <p:nvPr/>
          </p:nvPicPr>
          <p:blipFill>
            <a:blip r:embed="rId3"/>
            <a:stretch>
              <a:fillRect/>
            </a:stretch>
          </p:blipFill>
          <p:spPr>
            <a:xfrm>
              <a:off x="1654430" y="4600359"/>
              <a:ext cx="3710930" cy="2319332"/>
            </a:xfrm>
            <a:prstGeom prst="rect">
              <a:avLst/>
            </a:prstGeom>
            <a:ln w="12700" cap="flat">
              <a:noFill/>
              <a:miter lim="400000"/>
            </a:ln>
            <a:effectLst/>
          </p:spPr>
        </p:pic>
        <p:pic>
          <p:nvPicPr>
            <p:cNvPr id="1116" name="Imagen" descr="Imagen"/>
            <p:cNvPicPr>
              <a:picLocks noChangeAspect="1"/>
            </p:cNvPicPr>
            <p:nvPr/>
          </p:nvPicPr>
          <p:blipFill>
            <a:blip r:embed="rId4"/>
            <a:stretch>
              <a:fillRect/>
            </a:stretch>
          </p:blipFill>
          <p:spPr>
            <a:xfrm>
              <a:off x="0" y="3936087"/>
              <a:ext cx="2247967" cy="2961608"/>
            </a:xfrm>
            <a:prstGeom prst="rect">
              <a:avLst/>
            </a:prstGeom>
            <a:ln w="12700" cap="flat">
              <a:noFill/>
              <a:miter lim="400000"/>
            </a:ln>
            <a:effectLst/>
          </p:spPr>
        </p:pic>
        <p:sp>
          <p:nvSpPr>
            <p:cNvPr id="1117" name="1"/>
            <p:cNvSpPr txBox="1"/>
            <p:nvPr/>
          </p:nvSpPr>
          <p:spPr>
            <a:xfrm>
              <a:off x="695000" y="5564195"/>
              <a:ext cx="714154"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18" name="2"/>
            <p:cNvSpPr txBox="1"/>
            <p:nvPr/>
          </p:nvSpPr>
          <p:spPr>
            <a:xfrm>
              <a:off x="3047580" y="5586191"/>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19" name="Imagen" descr="Imagen"/>
            <p:cNvPicPr>
              <a:picLocks noChangeAspect="1"/>
            </p:cNvPicPr>
            <p:nvPr/>
          </p:nvPicPr>
          <p:blipFill>
            <a:blip r:embed="rId5"/>
            <a:stretch>
              <a:fillRect/>
            </a:stretch>
          </p:blipFill>
          <p:spPr>
            <a:xfrm>
              <a:off x="4773127" y="3936087"/>
              <a:ext cx="2247968" cy="2961608"/>
            </a:xfrm>
            <a:prstGeom prst="rect">
              <a:avLst/>
            </a:prstGeom>
            <a:ln w="12700" cap="flat">
              <a:noFill/>
              <a:miter lim="400000"/>
            </a:ln>
            <a:effectLst/>
          </p:spPr>
        </p:pic>
        <p:sp>
          <p:nvSpPr>
            <p:cNvPr id="1120" name="3"/>
            <p:cNvSpPr txBox="1"/>
            <p:nvPr/>
          </p:nvSpPr>
          <p:spPr>
            <a:xfrm>
              <a:off x="5610635" y="5497291"/>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21" name="Imagen" descr="Imagen"/>
            <p:cNvPicPr>
              <a:picLocks noChangeAspect="1"/>
            </p:cNvPicPr>
            <p:nvPr/>
          </p:nvPicPr>
          <p:blipFill>
            <a:blip r:embed="rId6"/>
            <a:stretch>
              <a:fillRect/>
            </a:stretch>
          </p:blipFill>
          <p:spPr>
            <a:xfrm>
              <a:off x="38100" y="2098882"/>
              <a:ext cx="2247967" cy="2462060"/>
            </a:xfrm>
            <a:prstGeom prst="rect">
              <a:avLst/>
            </a:prstGeom>
            <a:ln w="12700" cap="flat">
              <a:noFill/>
              <a:miter lim="400000"/>
            </a:ln>
            <a:effectLst/>
          </p:spPr>
        </p:pic>
        <p:pic>
          <p:nvPicPr>
            <p:cNvPr id="1122" name="Imagen" descr="Imagen"/>
            <p:cNvPicPr>
              <a:picLocks noChangeAspect="1"/>
            </p:cNvPicPr>
            <p:nvPr/>
          </p:nvPicPr>
          <p:blipFill>
            <a:blip r:embed="rId7"/>
            <a:stretch>
              <a:fillRect/>
            </a:stretch>
          </p:blipFill>
          <p:spPr>
            <a:xfrm>
              <a:off x="1668845" y="1456606"/>
              <a:ext cx="3710931" cy="3746612"/>
            </a:xfrm>
            <a:prstGeom prst="rect">
              <a:avLst/>
            </a:prstGeom>
            <a:ln w="12700" cap="flat">
              <a:noFill/>
              <a:miter lim="400000"/>
            </a:ln>
            <a:effectLst/>
          </p:spPr>
        </p:pic>
        <p:sp>
          <p:nvSpPr>
            <p:cNvPr id="1123" name="5"/>
            <p:cNvSpPr txBox="1"/>
            <p:nvPr/>
          </p:nvSpPr>
          <p:spPr>
            <a:xfrm>
              <a:off x="3061996" y="2750416"/>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24" name="Imagen" descr="Imagen"/>
            <p:cNvPicPr>
              <a:picLocks noChangeAspect="1"/>
            </p:cNvPicPr>
            <p:nvPr/>
          </p:nvPicPr>
          <p:blipFill>
            <a:blip r:embed="rId8"/>
            <a:stretch>
              <a:fillRect/>
            </a:stretch>
          </p:blipFill>
          <p:spPr>
            <a:xfrm>
              <a:off x="4773127" y="2098882"/>
              <a:ext cx="2247968" cy="2462060"/>
            </a:xfrm>
            <a:prstGeom prst="rect">
              <a:avLst/>
            </a:prstGeom>
            <a:ln w="12700" cap="flat">
              <a:noFill/>
              <a:miter lim="400000"/>
            </a:ln>
            <a:effectLst/>
          </p:spPr>
        </p:pic>
        <p:sp>
          <p:nvSpPr>
            <p:cNvPr id="1125" name="7"/>
            <p:cNvSpPr txBox="1"/>
            <p:nvPr/>
          </p:nvSpPr>
          <p:spPr>
            <a:xfrm>
              <a:off x="946839" y="900472"/>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26" name="4"/>
            <p:cNvSpPr txBox="1"/>
            <p:nvPr/>
          </p:nvSpPr>
          <p:spPr>
            <a:xfrm>
              <a:off x="788669" y="2750416"/>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1127" name="6"/>
            <p:cNvSpPr txBox="1"/>
            <p:nvPr/>
          </p:nvSpPr>
          <p:spPr>
            <a:xfrm>
              <a:off x="5589460" y="2675862"/>
              <a:ext cx="1246165"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31" name="Agrupar"/>
          <p:cNvGrpSpPr/>
          <p:nvPr/>
        </p:nvGrpSpPr>
        <p:grpSpPr>
          <a:xfrm>
            <a:off x="7937775" y="4973444"/>
            <a:ext cx="15952293" cy="7599061"/>
            <a:chOff x="0" y="0"/>
            <a:chExt cx="15952291" cy="5420481"/>
          </a:xfrm>
        </p:grpSpPr>
        <p:sp>
          <p:nvSpPr>
            <p:cNvPr id="1129"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30"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32" name="No siguen las enseñanzas y prácticas de última moda contrarias a las Biblia.…"/>
          <p:cNvSpPr txBox="1"/>
          <p:nvPr/>
        </p:nvSpPr>
        <p:spPr>
          <a:xfrm>
            <a:off x="8929959" y="5307617"/>
            <a:ext cx="14092118" cy="5643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500" b="1" spc="104">
                <a:solidFill>
                  <a:schemeClr val="accent4"/>
                </a:solidFill>
              </a:defRPr>
            </a:pPr>
            <a:r>
              <a:rPr sz="6600" b="1" cap="all" spc="119" dirty="0" err="1">
                <a:solidFill>
                  <a:schemeClr val="accent2"/>
                </a:solidFill>
                <a:latin typeface="+mn-lt"/>
                <a:ea typeface="+mn-ea"/>
                <a:cs typeface="+mn-cs"/>
              </a:rPr>
              <a:t>Ils</a:t>
            </a:r>
            <a:r>
              <a:rPr sz="6600" b="1" cap="all" spc="119" dirty="0">
                <a:solidFill>
                  <a:schemeClr val="accent2"/>
                </a:solidFill>
                <a:latin typeface="+mn-lt"/>
                <a:ea typeface="+mn-ea"/>
                <a:cs typeface="+mn-cs"/>
              </a:rPr>
              <a:t> ne </a:t>
            </a:r>
            <a:r>
              <a:rPr sz="6600" b="1" cap="all" spc="119" dirty="0" err="1">
                <a:solidFill>
                  <a:schemeClr val="accent2"/>
                </a:solidFill>
                <a:latin typeface="+mn-lt"/>
                <a:ea typeface="+mn-ea"/>
                <a:cs typeface="+mn-cs"/>
              </a:rPr>
              <a:t>suivent</a:t>
            </a:r>
            <a:r>
              <a:rPr sz="6600" b="1" cap="all" spc="119" dirty="0">
                <a:solidFill>
                  <a:schemeClr val="accent2"/>
                </a:solidFill>
                <a:latin typeface="+mn-lt"/>
                <a:ea typeface="+mn-ea"/>
                <a:cs typeface="+mn-cs"/>
              </a:rPr>
              <a:t> pas les </a:t>
            </a:r>
            <a:r>
              <a:rPr sz="6600" b="1" cap="all" spc="119" dirty="0" err="1">
                <a:solidFill>
                  <a:schemeClr val="accent2"/>
                </a:solidFill>
                <a:latin typeface="+mn-lt"/>
                <a:ea typeface="+mn-ea"/>
                <a:cs typeface="+mn-cs"/>
              </a:rPr>
              <a:t>derniers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enseignements</a:t>
            </a:r>
            <a:r>
              <a:rPr sz="6600" b="1" cap="all" spc="119" dirty="0">
                <a:solidFill>
                  <a:schemeClr val="accent2"/>
                </a:solidFill>
                <a:latin typeface="+mn-lt"/>
                <a:ea typeface="+mn-ea"/>
                <a:cs typeface="+mn-cs"/>
              </a:rPr>
              <a:t> et pratiques de la mode </a:t>
            </a:r>
            <a:r>
              <a:rPr sz="6600" b="1" cap="all" spc="119" dirty="0" err="1">
                <a:solidFill>
                  <a:schemeClr val="accent2"/>
                </a:solidFill>
                <a:latin typeface="+mn-lt"/>
                <a:ea typeface="+mn-ea"/>
                <a:cs typeface="+mn-cs"/>
              </a:rPr>
              <a:t>contraires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à</a:t>
            </a:r>
            <a:r>
              <a:rPr sz="6600" b="1" cap="all" spc="119" dirty="0">
                <a:solidFill>
                  <a:schemeClr val="accent2"/>
                </a:solidFill>
                <a:latin typeface="+mn-lt"/>
                <a:ea typeface="+mn-ea"/>
                <a:cs typeface="+mn-cs"/>
              </a:rPr>
              <a:t> la Bible.</a:t>
            </a:r>
          </a:p>
        </p:txBody>
      </p:sp>
      <p:sp>
        <p:nvSpPr>
          <p:cNvPr id="27" name="Caracteríticas de una iglesia ejemplar…">
            <a:extLst>
              <a:ext uri="{FF2B5EF4-FFF2-40B4-BE49-F238E27FC236}">
                <a16:creationId xmlns:a16="http://schemas.microsoft.com/office/drawing/2014/main" id="{AE87903A-B4EB-9749-B850-F86CA7BD3AD4}"/>
              </a:ext>
            </a:extLst>
          </p:cNvPr>
          <p:cNvSpPr txBox="1"/>
          <p:nvPr/>
        </p:nvSpPr>
        <p:spPr>
          <a:xfrm>
            <a:off x="2347797" y="1168629"/>
            <a:ext cx="1161353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0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Caractéristiques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d'une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église</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exemplaire</a:t>
            </a:r>
            <a:endParaRPr sz="6000" b="1" cap="all" spc="0" dirty="0">
              <a:solidFill>
                <a:schemeClr val="accent4"/>
              </a:solidFill>
              <a:latin typeface="+mn-lt"/>
              <a:ea typeface="+mn-ea"/>
              <a:cs typeface="+mn-cs"/>
            </a:endParaRPr>
          </a:p>
        </p:txBody>
      </p:sp>
      <p:pic>
        <p:nvPicPr>
          <p:cNvPr id="29" name="Imagen 28">
            <a:extLst>
              <a:ext uri="{FF2B5EF4-FFF2-40B4-BE49-F238E27FC236}">
                <a16:creationId xmlns:a16="http://schemas.microsoft.com/office/drawing/2014/main" id="{D6143F94-0738-5B4B-934A-A011035E0F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28"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31" name="Agrupar"/>
          <p:cNvGrpSpPr/>
          <p:nvPr/>
        </p:nvGrpSpPr>
        <p:grpSpPr>
          <a:xfrm>
            <a:off x="7937775" y="3533002"/>
            <a:ext cx="15952293" cy="9039503"/>
            <a:chOff x="0" y="0"/>
            <a:chExt cx="15952291" cy="5420481"/>
          </a:xfrm>
        </p:grpSpPr>
        <p:sp>
          <p:nvSpPr>
            <p:cNvPr id="2529"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30"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32" name="Son personas maduras y sólo se comparan con Jesús y lo presentan en sus acciones y actitudes (Ef. 413: Maduro a la media de la estatura de la Plenitud de Cristo).…"/>
          <p:cNvSpPr txBox="1"/>
          <p:nvPr/>
        </p:nvSpPr>
        <p:spPr>
          <a:xfrm>
            <a:off x="8811299" y="4605125"/>
            <a:ext cx="14405365" cy="5577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20000"/>
              </a:lnSpc>
              <a:buSzPct val="50000"/>
              <a:defRPr sz="2500" b="1" spc="75">
                <a:solidFill>
                  <a:schemeClr val="accent4"/>
                </a:solidFill>
              </a:defRPr>
            </a:pPr>
            <a:r>
              <a:rPr sz="6000" b="1" spc="156" dirty="0">
                <a:solidFill>
                  <a:srgbClr val="FFFFFF"/>
                </a:solidFill>
              </a:rPr>
              <a:t>Ce </a:t>
            </a:r>
            <a:r>
              <a:rPr sz="6000" b="1" spc="156" dirty="0" err="1">
                <a:solidFill>
                  <a:srgbClr val="FFFFFF"/>
                </a:solidFill>
              </a:rPr>
              <a:t>sont</a:t>
            </a:r>
            <a:r>
              <a:rPr sz="6000" b="1" spc="156" dirty="0">
                <a:solidFill>
                  <a:srgbClr val="FFFFFF"/>
                </a:solidFill>
              </a:rPr>
              <a:t> des </a:t>
            </a:r>
            <a:r>
              <a:rPr sz="6000" b="1" spc="156" dirty="0" err="1">
                <a:solidFill>
                  <a:srgbClr val="FFFFFF"/>
                </a:solidFill>
              </a:rPr>
              <a:t>personnes</a:t>
            </a:r>
            <a:r>
              <a:rPr sz="6000" b="1" spc="156" dirty="0">
                <a:solidFill>
                  <a:srgbClr val="FFFFFF"/>
                </a:solidFill>
              </a:rPr>
              <a:t> </a:t>
            </a:r>
            <a:r>
              <a:rPr sz="6000" b="1" spc="156" dirty="0" err="1">
                <a:solidFill>
                  <a:srgbClr val="FFFFFF"/>
                </a:solidFill>
              </a:rPr>
              <a:t>mûres</a:t>
            </a:r>
            <a:r>
              <a:rPr sz="6000" b="1" spc="156" dirty="0">
                <a:solidFill>
                  <a:srgbClr val="FFFFFF"/>
                </a:solidFill>
              </a:rPr>
              <a:t> qui ne font que se comparer </a:t>
            </a:r>
            <a:r>
              <a:rPr sz="6000" b="1" spc="156" dirty="0" err="1">
                <a:solidFill>
                  <a:srgbClr val="FFFFFF"/>
                </a:solidFill>
              </a:rPr>
              <a:t>à</a:t>
            </a:r>
            <a:r>
              <a:rPr sz="6000" b="1" spc="156" dirty="0">
                <a:solidFill>
                  <a:srgbClr val="FFFFFF"/>
                </a:solidFill>
              </a:rPr>
              <a:t> </a:t>
            </a:r>
            <a:r>
              <a:rPr sz="6000" b="1" spc="156" dirty="0" err="1">
                <a:solidFill>
                  <a:srgbClr val="FFFFFF"/>
                </a:solidFill>
              </a:rPr>
              <a:t>Jésus</a:t>
            </a:r>
            <a:r>
              <a:rPr sz="6000" b="1" spc="156" dirty="0">
                <a:solidFill>
                  <a:srgbClr val="FFFFFF"/>
                </a:solidFill>
              </a:rPr>
              <a:t> et le </a:t>
            </a:r>
            <a:r>
              <a:rPr sz="6000" b="1" spc="156" dirty="0" err="1">
                <a:solidFill>
                  <a:srgbClr val="FFFFFF"/>
                </a:solidFill>
              </a:rPr>
              <a:t>présenter</a:t>
            </a:r>
            <a:r>
              <a:rPr sz="6000" b="1" spc="156" dirty="0">
                <a:solidFill>
                  <a:srgbClr val="FFFFFF"/>
                </a:solidFill>
              </a:rPr>
              <a:t> dans </a:t>
            </a:r>
            <a:r>
              <a:rPr sz="6000" b="1" spc="156" dirty="0" err="1">
                <a:solidFill>
                  <a:srgbClr val="FFFFFF"/>
                </a:solidFill>
              </a:rPr>
              <a:t>leurs</a:t>
            </a:r>
            <a:r>
              <a:rPr sz="6000" b="1" spc="156" dirty="0">
                <a:solidFill>
                  <a:srgbClr val="FFFFFF"/>
                </a:solidFill>
              </a:rPr>
              <a:t> actions et attitudes (Eph. 413 : </a:t>
            </a:r>
            <a:r>
              <a:rPr sz="6000" b="1" spc="156" dirty="0" err="1">
                <a:solidFill>
                  <a:srgbClr val="FFFFFF"/>
                </a:solidFill>
              </a:rPr>
              <a:t>Mûr</a:t>
            </a:r>
            <a:r>
              <a:rPr sz="6000" b="1" spc="156" dirty="0">
                <a:solidFill>
                  <a:srgbClr val="FFFFFF"/>
                </a:solidFill>
              </a:rPr>
              <a:t> </a:t>
            </a:r>
            <a:r>
              <a:rPr sz="6000" b="1" spc="156" dirty="0" err="1">
                <a:solidFill>
                  <a:srgbClr val="FFFFFF"/>
                </a:solidFill>
              </a:rPr>
              <a:t>à</a:t>
            </a:r>
            <a:r>
              <a:rPr sz="6000" b="1" spc="156" dirty="0">
                <a:solidFill>
                  <a:srgbClr val="FFFFFF"/>
                </a:solidFill>
              </a:rPr>
              <a:t> la hauteur </a:t>
            </a:r>
            <a:r>
              <a:rPr sz="6000" b="1" spc="156" dirty="0" err="1">
                <a:solidFill>
                  <a:srgbClr val="FFFFFF"/>
                </a:solidFill>
              </a:rPr>
              <a:t>moyenne</a:t>
            </a:r>
            <a:r>
              <a:rPr sz="6000" b="1" spc="156" dirty="0">
                <a:solidFill>
                  <a:srgbClr val="FFFFFF"/>
                </a:solidFill>
              </a:rPr>
              <a:t> de la </a:t>
            </a:r>
            <a:r>
              <a:rPr sz="6000" b="1" spc="156" dirty="0" err="1">
                <a:solidFill>
                  <a:srgbClr val="FFFFFF"/>
                </a:solidFill>
              </a:rPr>
              <a:t>Plénitude</a:t>
            </a:r>
            <a:r>
              <a:rPr sz="6000" b="1" spc="156" dirty="0">
                <a:solidFill>
                  <a:srgbClr val="FFFFFF"/>
                </a:solidFill>
              </a:rPr>
              <a:t> de Christ).</a:t>
            </a:r>
          </a:p>
        </p:txBody>
      </p:sp>
      <p:grpSp>
        <p:nvGrpSpPr>
          <p:cNvPr id="2545" name="Agrupar"/>
          <p:cNvGrpSpPr/>
          <p:nvPr/>
        </p:nvGrpSpPr>
        <p:grpSpPr>
          <a:xfrm>
            <a:off x="416767" y="7962253"/>
            <a:ext cx="7050583" cy="5378602"/>
            <a:chOff x="0" y="0"/>
            <a:chExt cx="7050582" cy="5378600"/>
          </a:xfrm>
        </p:grpSpPr>
        <p:pic>
          <p:nvPicPr>
            <p:cNvPr id="2533" name="Imagen" descr="Imagen"/>
            <p:cNvPicPr>
              <a:picLocks noChangeAspect="1"/>
            </p:cNvPicPr>
            <p:nvPr/>
          </p:nvPicPr>
          <p:blipFill>
            <a:blip r:embed="rId2"/>
            <a:stretch>
              <a:fillRect/>
            </a:stretch>
          </p:blipFill>
          <p:spPr>
            <a:xfrm>
              <a:off x="1683917" y="3059269"/>
              <a:ext cx="3710930" cy="2319332"/>
            </a:xfrm>
            <a:prstGeom prst="rect">
              <a:avLst/>
            </a:prstGeom>
            <a:ln w="12700" cap="flat">
              <a:noFill/>
              <a:miter lim="400000"/>
            </a:ln>
            <a:effectLst/>
          </p:spPr>
        </p:pic>
        <p:pic>
          <p:nvPicPr>
            <p:cNvPr id="2534" name="Imagen" descr="Imagen"/>
            <p:cNvPicPr>
              <a:picLocks noChangeAspect="1"/>
            </p:cNvPicPr>
            <p:nvPr/>
          </p:nvPicPr>
          <p:blipFill>
            <a:blip r:embed="rId3"/>
            <a:stretch>
              <a:fillRect/>
            </a:stretch>
          </p:blipFill>
          <p:spPr>
            <a:xfrm>
              <a:off x="29487" y="2394997"/>
              <a:ext cx="2247968" cy="2961609"/>
            </a:xfrm>
            <a:prstGeom prst="rect">
              <a:avLst/>
            </a:prstGeom>
            <a:ln w="12700" cap="flat">
              <a:noFill/>
              <a:miter lim="400000"/>
            </a:ln>
            <a:effectLst/>
          </p:spPr>
        </p:pic>
        <p:sp>
          <p:nvSpPr>
            <p:cNvPr id="2535" name="1"/>
            <p:cNvSpPr txBox="1"/>
            <p:nvPr/>
          </p:nvSpPr>
          <p:spPr>
            <a:xfrm>
              <a:off x="724487" y="4023105"/>
              <a:ext cx="714155"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36" name="2"/>
            <p:cNvSpPr txBox="1"/>
            <p:nvPr/>
          </p:nvSpPr>
          <p:spPr>
            <a:xfrm>
              <a:off x="3077067" y="4045101"/>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37" name="Imagen" descr="Imagen"/>
            <p:cNvPicPr>
              <a:picLocks noChangeAspect="1"/>
            </p:cNvPicPr>
            <p:nvPr/>
          </p:nvPicPr>
          <p:blipFill>
            <a:blip r:embed="rId4"/>
            <a:stretch>
              <a:fillRect/>
            </a:stretch>
          </p:blipFill>
          <p:spPr>
            <a:xfrm>
              <a:off x="4802615" y="2394997"/>
              <a:ext cx="2247968" cy="2961609"/>
            </a:xfrm>
            <a:prstGeom prst="rect">
              <a:avLst/>
            </a:prstGeom>
            <a:ln w="12700" cap="flat">
              <a:noFill/>
              <a:miter lim="400000"/>
            </a:ln>
            <a:effectLst/>
          </p:spPr>
        </p:pic>
        <p:sp>
          <p:nvSpPr>
            <p:cNvPr id="2538" name="3"/>
            <p:cNvSpPr txBox="1"/>
            <p:nvPr/>
          </p:nvSpPr>
          <p:spPr>
            <a:xfrm>
              <a:off x="5640123" y="3956201"/>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39" name="Imagen" descr="Imagen"/>
            <p:cNvPicPr>
              <a:picLocks noChangeAspect="1"/>
            </p:cNvPicPr>
            <p:nvPr/>
          </p:nvPicPr>
          <p:blipFill>
            <a:blip r:embed="rId5"/>
            <a:stretch>
              <a:fillRect/>
            </a:stretch>
          </p:blipFill>
          <p:spPr>
            <a:xfrm>
              <a:off x="0" y="663054"/>
              <a:ext cx="2247967" cy="2462060"/>
            </a:xfrm>
            <a:prstGeom prst="rect">
              <a:avLst/>
            </a:prstGeom>
            <a:ln w="12700" cap="flat">
              <a:noFill/>
              <a:miter lim="400000"/>
            </a:ln>
            <a:effectLst/>
          </p:spPr>
        </p:pic>
        <p:sp>
          <p:nvSpPr>
            <p:cNvPr id="2540" name="4"/>
            <p:cNvSpPr txBox="1"/>
            <p:nvPr/>
          </p:nvSpPr>
          <p:spPr>
            <a:xfrm>
              <a:off x="750569" y="1314588"/>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41" name="Imagen" descr="Imagen"/>
            <p:cNvPicPr>
              <a:picLocks noChangeAspect="1"/>
            </p:cNvPicPr>
            <p:nvPr/>
          </p:nvPicPr>
          <p:blipFill>
            <a:blip r:embed="rId6"/>
            <a:stretch>
              <a:fillRect/>
            </a:stretch>
          </p:blipFill>
          <p:spPr>
            <a:xfrm>
              <a:off x="1678577" y="0"/>
              <a:ext cx="3710931" cy="3746612"/>
            </a:xfrm>
            <a:prstGeom prst="rect">
              <a:avLst/>
            </a:prstGeom>
            <a:ln w="12700" cap="flat">
              <a:noFill/>
              <a:miter lim="400000"/>
            </a:ln>
            <a:effectLst/>
          </p:spPr>
        </p:pic>
        <p:sp>
          <p:nvSpPr>
            <p:cNvPr id="2542" name="5"/>
            <p:cNvSpPr txBox="1"/>
            <p:nvPr/>
          </p:nvSpPr>
          <p:spPr>
            <a:xfrm>
              <a:off x="3074695" y="1289188"/>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43" name="Imagen" descr="Imagen"/>
            <p:cNvPicPr>
              <a:picLocks noChangeAspect="1"/>
            </p:cNvPicPr>
            <p:nvPr/>
          </p:nvPicPr>
          <p:blipFill>
            <a:blip r:embed="rId7"/>
            <a:stretch>
              <a:fillRect/>
            </a:stretch>
          </p:blipFill>
          <p:spPr>
            <a:xfrm>
              <a:off x="4732059" y="654976"/>
              <a:ext cx="2247968" cy="2462060"/>
            </a:xfrm>
            <a:prstGeom prst="rect">
              <a:avLst/>
            </a:prstGeom>
            <a:ln w="12700" cap="flat">
              <a:noFill/>
              <a:miter lim="400000"/>
            </a:ln>
            <a:effectLst/>
          </p:spPr>
        </p:pic>
        <p:sp>
          <p:nvSpPr>
            <p:cNvPr id="2544" name="6"/>
            <p:cNvSpPr txBox="1"/>
            <p:nvPr/>
          </p:nvSpPr>
          <p:spPr>
            <a:xfrm>
              <a:off x="5569567" y="1319209"/>
              <a:ext cx="924630"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sp>
        <p:nvSpPr>
          <p:cNvPr id="25" name="Caracteríticas de una iglesia ejemplar…">
            <a:extLst>
              <a:ext uri="{FF2B5EF4-FFF2-40B4-BE49-F238E27FC236}">
                <a16:creationId xmlns:a16="http://schemas.microsoft.com/office/drawing/2014/main" id="{7479660A-6EDC-5A40-A350-09F7487C019E}"/>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26" name="Imagen 25">
            <a:extLst>
              <a:ext uri="{FF2B5EF4-FFF2-40B4-BE49-F238E27FC236}">
                <a16:creationId xmlns:a16="http://schemas.microsoft.com/office/drawing/2014/main" id="{A5AE66B1-20AB-BA41-8AE1-C4EE14534A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50"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65" name="Agrupar"/>
          <p:cNvGrpSpPr/>
          <p:nvPr/>
        </p:nvGrpSpPr>
        <p:grpSpPr>
          <a:xfrm>
            <a:off x="573254" y="6421163"/>
            <a:ext cx="7021096" cy="6919692"/>
            <a:chOff x="0" y="0"/>
            <a:chExt cx="7021094" cy="6919690"/>
          </a:xfrm>
        </p:grpSpPr>
        <p:pic>
          <p:nvPicPr>
            <p:cNvPr id="2551" name="Imagen" descr="Imagen"/>
            <p:cNvPicPr>
              <a:picLocks noChangeAspect="1"/>
            </p:cNvPicPr>
            <p:nvPr/>
          </p:nvPicPr>
          <p:blipFill>
            <a:blip r:embed="rId2"/>
            <a:stretch>
              <a:fillRect/>
            </a:stretch>
          </p:blipFill>
          <p:spPr>
            <a:xfrm>
              <a:off x="38100" y="0"/>
              <a:ext cx="2247967" cy="2640469"/>
            </a:xfrm>
            <a:prstGeom prst="rect">
              <a:avLst/>
            </a:prstGeom>
            <a:ln w="12700" cap="flat">
              <a:noFill/>
              <a:miter lim="400000"/>
            </a:ln>
            <a:effectLst/>
          </p:spPr>
        </p:pic>
        <p:pic>
          <p:nvPicPr>
            <p:cNvPr id="2552" name="Imagen" descr="Imagen"/>
            <p:cNvPicPr>
              <a:picLocks noChangeAspect="1"/>
            </p:cNvPicPr>
            <p:nvPr/>
          </p:nvPicPr>
          <p:blipFill>
            <a:blip r:embed="rId3"/>
            <a:stretch>
              <a:fillRect/>
            </a:stretch>
          </p:blipFill>
          <p:spPr>
            <a:xfrm>
              <a:off x="1654430" y="4600359"/>
              <a:ext cx="3710930" cy="2319332"/>
            </a:xfrm>
            <a:prstGeom prst="rect">
              <a:avLst/>
            </a:prstGeom>
            <a:ln w="12700" cap="flat">
              <a:noFill/>
              <a:miter lim="400000"/>
            </a:ln>
            <a:effectLst/>
          </p:spPr>
        </p:pic>
        <p:pic>
          <p:nvPicPr>
            <p:cNvPr id="2553" name="Imagen" descr="Imagen"/>
            <p:cNvPicPr>
              <a:picLocks noChangeAspect="1"/>
            </p:cNvPicPr>
            <p:nvPr/>
          </p:nvPicPr>
          <p:blipFill>
            <a:blip r:embed="rId4"/>
            <a:stretch>
              <a:fillRect/>
            </a:stretch>
          </p:blipFill>
          <p:spPr>
            <a:xfrm>
              <a:off x="0" y="3936087"/>
              <a:ext cx="2247967" cy="2961608"/>
            </a:xfrm>
            <a:prstGeom prst="rect">
              <a:avLst/>
            </a:prstGeom>
            <a:ln w="12700" cap="flat">
              <a:noFill/>
              <a:miter lim="400000"/>
            </a:ln>
            <a:effectLst/>
          </p:spPr>
        </p:pic>
        <p:sp>
          <p:nvSpPr>
            <p:cNvPr id="2554" name="1"/>
            <p:cNvSpPr txBox="1"/>
            <p:nvPr/>
          </p:nvSpPr>
          <p:spPr>
            <a:xfrm>
              <a:off x="695000" y="5564195"/>
              <a:ext cx="714154"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55" name="2"/>
            <p:cNvSpPr txBox="1"/>
            <p:nvPr/>
          </p:nvSpPr>
          <p:spPr>
            <a:xfrm>
              <a:off x="3047580" y="5586191"/>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56" name="Imagen" descr="Imagen"/>
            <p:cNvPicPr>
              <a:picLocks noChangeAspect="1"/>
            </p:cNvPicPr>
            <p:nvPr/>
          </p:nvPicPr>
          <p:blipFill>
            <a:blip r:embed="rId5"/>
            <a:stretch>
              <a:fillRect/>
            </a:stretch>
          </p:blipFill>
          <p:spPr>
            <a:xfrm>
              <a:off x="4773127" y="3936087"/>
              <a:ext cx="2247968" cy="2961608"/>
            </a:xfrm>
            <a:prstGeom prst="rect">
              <a:avLst/>
            </a:prstGeom>
            <a:ln w="12700" cap="flat">
              <a:noFill/>
              <a:miter lim="400000"/>
            </a:ln>
            <a:effectLst/>
          </p:spPr>
        </p:pic>
        <p:sp>
          <p:nvSpPr>
            <p:cNvPr id="2557" name="3"/>
            <p:cNvSpPr txBox="1"/>
            <p:nvPr/>
          </p:nvSpPr>
          <p:spPr>
            <a:xfrm>
              <a:off x="5610635" y="5497291"/>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58" name="Imagen" descr="Imagen"/>
            <p:cNvPicPr>
              <a:picLocks noChangeAspect="1"/>
            </p:cNvPicPr>
            <p:nvPr/>
          </p:nvPicPr>
          <p:blipFill>
            <a:blip r:embed="rId6"/>
            <a:stretch>
              <a:fillRect/>
            </a:stretch>
          </p:blipFill>
          <p:spPr>
            <a:xfrm>
              <a:off x="38100" y="2098882"/>
              <a:ext cx="2247967" cy="2462060"/>
            </a:xfrm>
            <a:prstGeom prst="rect">
              <a:avLst/>
            </a:prstGeom>
            <a:ln w="12700" cap="flat">
              <a:noFill/>
              <a:miter lim="400000"/>
            </a:ln>
            <a:effectLst/>
          </p:spPr>
        </p:pic>
        <p:pic>
          <p:nvPicPr>
            <p:cNvPr id="2559" name="Imagen" descr="Imagen"/>
            <p:cNvPicPr>
              <a:picLocks noChangeAspect="1"/>
            </p:cNvPicPr>
            <p:nvPr/>
          </p:nvPicPr>
          <p:blipFill>
            <a:blip r:embed="rId7"/>
            <a:stretch>
              <a:fillRect/>
            </a:stretch>
          </p:blipFill>
          <p:spPr>
            <a:xfrm>
              <a:off x="1668845" y="1456606"/>
              <a:ext cx="3710931" cy="3746612"/>
            </a:xfrm>
            <a:prstGeom prst="rect">
              <a:avLst/>
            </a:prstGeom>
            <a:ln w="12700" cap="flat">
              <a:noFill/>
              <a:miter lim="400000"/>
            </a:ln>
            <a:effectLst/>
          </p:spPr>
        </p:pic>
        <p:sp>
          <p:nvSpPr>
            <p:cNvPr id="2560" name="5"/>
            <p:cNvSpPr txBox="1"/>
            <p:nvPr/>
          </p:nvSpPr>
          <p:spPr>
            <a:xfrm>
              <a:off x="3061996" y="2750416"/>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61" name="Imagen" descr="Imagen"/>
            <p:cNvPicPr>
              <a:picLocks noChangeAspect="1"/>
            </p:cNvPicPr>
            <p:nvPr/>
          </p:nvPicPr>
          <p:blipFill>
            <a:blip r:embed="rId8"/>
            <a:stretch>
              <a:fillRect/>
            </a:stretch>
          </p:blipFill>
          <p:spPr>
            <a:xfrm>
              <a:off x="4773127" y="2098882"/>
              <a:ext cx="2247968" cy="2462060"/>
            </a:xfrm>
            <a:prstGeom prst="rect">
              <a:avLst/>
            </a:prstGeom>
            <a:ln w="12700" cap="flat">
              <a:noFill/>
              <a:miter lim="400000"/>
            </a:ln>
            <a:effectLst/>
          </p:spPr>
        </p:pic>
        <p:sp>
          <p:nvSpPr>
            <p:cNvPr id="2562" name="7"/>
            <p:cNvSpPr txBox="1"/>
            <p:nvPr/>
          </p:nvSpPr>
          <p:spPr>
            <a:xfrm>
              <a:off x="946839" y="900472"/>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563" name="4"/>
            <p:cNvSpPr txBox="1"/>
            <p:nvPr/>
          </p:nvSpPr>
          <p:spPr>
            <a:xfrm>
              <a:off x="788669" y="2750416"/>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2564" name="6"/>
            <p:cNvSpPr txBox="1"/>
            <p:nvPr/>
          </p:nvSpPr>
          <p:spPr>
            <a:xfrm>
              <a:off x="5589460" y="2675862"/>
              <a:ext cx="1246165"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568" name="Agrupar"/>
          <p:cNvGrpSpPr/>
          <p:nvPr/>
        </p:nvGrpSpPr>
        <p:grpSpPr>
          <a:xfrm>
            <a:off x="7668331" y="4505094"/>
            <a:ext cx="16491181" cy="8250522"/>
            <a:chOff x="0" y="0"/>
            <a:chExt cx="16491179" cy="5603591"/>
          </a:xfrm>
        </p:grpSpPr>
        <p:sp>
          <p:nvSpPr>
            <p:cNvPr id="2566" name="Rectángulo redondeado"/>
            <p:cNvSpPr/>
            <p:nvPr/>
          </p:nvSpPr>
          <p:spPr>
            <a:xfrm rot="16200000">
              <a:off x="5661255" y="-5661256"/>
              <a:ext cx="5168669" cy="1649118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67" name="Rectángulo redondeado"/>
            <p:cNvSpPr/>
            <p:nvPr/>
          </p:nvSpPr>
          <p:spPr>
            <a:xfrm rot="16200000">
              <a:off x="7827394" y="3512611"/>
              <a:ext cx="836392" cy="334556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69" name="No siguen la última moda no bíblica (v. 14, “niños, sacudidos por las olas y llevados de aquí para allá por todo viento de doctrina, por la astucia de los hombres, por las artimañas engañosas del error”)…"/>
          <p:cNvSpPr txBox="1"/>
          <p:nvPr/>
        </p:nvSpPr>
        <p:spPr>
          <a:xfrm>
            <a:off x="8900726" y="5395528"/>
            <a:ext cx="14405366" cy="564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50000"/>
              <a:defRPr sz="2400" b="1" spc="72">
                <a:solidFill>
                  <a:schemeClr val="accent4"/>
                </a:solidFill>
              </a:defRPr>
            </a:pPr>
            <a:r>
              <a:rPr sz="6000" b="1" spc="156" dirty="0" err="1">
                <a:solidFill>
                  <a:srgbClr val="FFFFFF"/>
                </a:solidFill>
              </a:rPr>
              <a:t>Ils</a:t>
            </a:r>
            <a:r>
              <a:rPr sz="6000" b="1" spc="156" dirty="0">
                <a:solidFill>
                  <a:srgbClr val="FFFFFF"/>
                </a:solidFill>
              </a:rPr>
              <a:t> ne </a:t>
            </a:r>
            <a:r>
              <a:rPr sz="6000" b="1" spc="156" dirty="0" err="1">
                <a:solidFill>
                  <a:srgbClr val="FFFFFF"/>
                </a:solidFill>
              </a:rPr>
              <a:t>suivent</a:t>
            </a:r>
            <a:r>
              <a:rPr sz="6000" b="1" spc="156" dirty="0">
                <a:solidFill>
                  <a:srgbClr val="FFFFFF"/>
                </a:solidFill>
              </a:rPr>
              <a:t> pas la </a:t>
            </a:r>
            <a:r>
              <a:rPr sz="6000" b="1" spc="156" dirty="0" err="1">
                <a:solidFill>
                  <a:srgbClr val="FFFFFF"/>
                </a:solidFill>
              </a:rPr>
              <a:t>dernière</a:t>
            </a:r>
            <a:r>
              <a:rPr sz="6000" b="1" spc="156" dirty="0">
                <a:solidFill>
                  <a:srgbClr val="FFFFFF"/>
                </a:solidFill>
              </a:rPr>
              <a:t> mode non </a:t>
            </a:r>
            <a:r>
              <a:rPr sz="6000" b="1" spc="156" dirty="0" err="1">
                <a:solidFill>
                  <a:srgbClr val="FFFFFF"/>
                </a:solidFill>
              </a:rPr>
              <a:t>biblique</a:t>
            </a:r>
            <a:r>
              <a:rPr sz="6000" b="1" spc="156" dirty="0">
                <a:solidFill>
                  <a:srgbClr val="FFFFFF"/>
                </a:solidFill>
              </a:rPr>
              <a:t> (v. 14, « enfants </a:t>
            </a:r>
            <a:r>
              <a:rPr sz="6000" b="1" spc="156" dirty="0" err="1">
                <a:solidFill>
                  <a:srgbClr val="FFFFFF"/>
                </a:solidFill>
              </a:rPr>
              <a:t>ballottés</a:t>
            </a:r>
            <a:r>
              <a:rPr sz="6000" b="1" spc="156" dirty="0">
                <a:solidFill>
                  <a:srgbClr val="FFFFFF"/>
                </a:solidFill>
              </a:rPr>
              <a:t> par les </a:t>
            </a:r>
            <a:r>
              <a:rPr sz="6000" b="1" spc="156" dirty="0" err="1">
                <a:solidFill>
                  <a:srgbClr val="FFFFFF"/>
                </a:solidFill>
              </a:rPr>
              <a:t>flots</a:t>
            </a:r>
            <a:r>
              <a:rPr sz="6000" b="1" spc="156" dirty="0">
                <a:solidFill>
                  <a:srgbClr val="FFFFFF"/>
                </a:solidFill>
              </a:rPr>
              <a:t> et </a:t>
            </a:r>
            <a:r>
              <a:rPr sz="6000" b="1" spc="156" dirty="0" err="1">
                <a:solidFill>
                  <a:srgbClr val="FFFFFF"/>
                </a:solidFill>
              </a:rPr>
              <a:t>emportés</a:t>
            </a:r>
            <a:r>
              <a:rPr sz="6000" b="1" spc="156" dirty="0">
                <a:solidFill>
                  <a:srgbClr val="FFFFFF"/>
                </a:solidFill>
              </a:rPr>
              <a:t> </a:t>
            </a:r>
            <a:r>
              <a:rPr sz="6000" b="1" spc="156" dirty="0" err="1">
                <a:solidFill>
                  <a:srgbClr val="FFFFFF"/>
                </a:solidFill>
              </a:rPr>
              <a:t>çà</a:t>
            </a:r>
            <a:r>
              <a:rPr sz="6000" b="1" spc="156" dirty="0">
                <a:solidFill>
                  <a:srgbClr val="FFFFFF"/>
                </a:solidFill>
              </a:rPr>
              <a:t> et </a:t>
            </a:r>
            <a:r>
              <a:rPr sz="6000" b="1" spc="156" dirty="0" err="1">
                <a:solidFill>
                  <a:srgbClr val="FFFFFF"/>
                </a:solidFill>
              </a:rPr>
              <a:t>là</a:t>
            </a:r>
            <a:r>
              <a:rPr sz="6000" b="1" spc="156" dirty="0">
                <a:solidFill>
                  <a:srgbClr val="FFFFFF"/>
                </a:solidFill>
              </a:rPr>
              <a:t> par tout vent de doctrine, par la ruse des hommes, par les </a:t>
            </a:r>
            <a:r>
              <a:rPr sz="6000" b="1" spc="156" dirty="0" err="1">
                <a:solidFill>
                  <a:srgbClr val="FFFFFF"/>
                </a:solidFill>
              </a:rPr>
              <a:t>tromperies</a:t>
            </a:r>
            <a:r>
              <a:rPr sz="6000" b="1" spc="156" dirty="0">
                <a:solidFill>
                  <a:srgbClr val="FFFFFF"/>
                </a:solidFill>
              </a:rPr>
              <a:t> </a:t>
            </a:r>
            <a:r>
              <a:rPr sz="6000" b="1" spc="156" dirty="0" err="1">
                <a:solidFill>
                  <a:srgbClr val="FFFFFF"/>
                </a:solidFill>
              </a:rPr>
              <a:t>trompeuses</a:t>
            </a:r>
            <a:r>
              <a:rPr sz="6000" b="1" spc="156" dirty="0">
                <a:solidFill>
                  <a:srgbClr val="FFFFFF"/>
                </a:solidFill>
              </a:rPr>
              <a:t> de </a:t>
            </a:r>
            <a:r>
              <a:rPr sz="6000" b="1" spc="156" dirty="0" err="1">
                <a:solidFill>
                  <a:srgbClr val="FFFFFF"/>
                </a:solidFill>
              </a:rPr>
              <a:t>l'erreur</a:t>
            </a:r>
            <a:r>
              <a:rPr sz="6000" b="1" spc="156" dirty="0">
                <a:solidFill>
                  <a:srgbClr val="FFFFFF"/>
                </a:solidFill>
              </a:rPr>
              <a:t> »).</a:t>
            </a:r>
          </a:p>
        </p:txBody>
      </p:sp>
      <p:sp>
        <p:nvSpPr>
          <p:cNvPr id="27" name="Caracteríticas de una iglesia ejemplar…">
            <a:extLst>
              <a:ext uri="{FF2B5EF4-FFF2-40B4-BE49-F238E27FC236}">
                <a16:creationId xmlns:a16="http://schemas.microsoft.com/office/drawing/2014/main" id="{CAA2A695-DCC4-854B-9E17-B56D9D99753F}"/>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28" name="Imagen 27">
            <a:extLst>
              <a:ext uri="{FF2B5EF4-FFF2-40B4-BE49-F238E27FC236}">
                <a16:creationId xmlns:a16="http://schemas.microsoft.com/office/drawing/2014/main" id="{7BD13381-C5D1-C24C-B027-AC3DE1A3D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74"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91" name="Agrupar"/>
          <p:cNvGrpSpPr/>
          <p:nvPr/>
        </p:nvGrpSpPr>
        <p:grpSpPr>
          <a:xfrm>
            <a:off x="403238" y="5793100"/>
            <a:ext cx="7021096" cy="7615209"/>
            <a:chOff x="0" y="0"/>
            <a:chExt cx="7021094" cy="7615208"/>
          </a:xfrm>
        </p:grpSpPr>
        <p:pic>
          <p:nvPicPr>
            <p:cNvPr id="2575"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2576"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2577"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2578"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79"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80"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2581"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82"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2583"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2584"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85"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2586"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587"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88"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2589"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sp>
          <p:nvSpPr>
            <p:cNvPr id="2590" name="6"/>
            <p:cNvSpPr txBox="1"/>
            <p:nvPr/>
          </p:nvSpPr>
          <p:spPr>
            <a:xfrm>
              <a:off x="5630665" y="3485680"/>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594" name="Agrupar"/>
          <p:cNvGrpSpPr/>
          <p:nvPr/>
        </p:nvGrpSpPr>
        <p:grpSpPr>
          <a:xfrm>
            <a:off x="7937775" y="4995746"/>
            <a:ext cx="15952293" cy="7576759"/>
            <a:chOff x="0" y="0"/>
            <a:chExt cx="15952291" cy="5420481"/>
          </a:xfrm>
        </p:grpSpPr>
        <p:sp>
          <p:nvSpPr>
            <p:cNvPr id="2592"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93"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95" name="Amorosos y comprensivos aún en desacuerdos (4:15, “…sino que hablando la verdad en amor, crezcamos en todos los aspectos en aquel que es la cabeza, es decir, Cristo”)…"/>
          <p:cNvSpPr txBox="1"/>
          <p:nvPr/>
        </p:nvSpPr>
        <p:spPr>
          <a:xfrm>
            <a:off x="8786727" y="5111410"/>
            <a:ext cx="14405366" cy="6214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50000"/>
              <a:defRPr sz="2400" b="1" spc="72">
                <a:solidFill>
                  <a:schemeClr val="accent4"/>
                </a:solidFill>
              </a:defRPr>
            </a:pPr>
            <a:r>
              <a:rPr sz="5400" b="1" spc="156" dirty="0">
                <a:solidFill>
                  <a:srgbClr val="FFFFFF"/>
                </a:solidFill>
              </a:rPr>
              <a:t>Aimer et </a:t>
            </a:r>
            <a:r>
              <a:rPr sz="5400" b="1" spc="156" dirty="0" err="1">
                <a:solidFill>
                  <a:srgbClr val="FFFFFF"/>
                </a:solidFill>
              </a:rPr>
              <a:t>comprendre</a:t>
            </a:r>
            <a:r>
              <a:rPr sz="5400" b="1" spc="156" dirty="0">
                <a:solidFill>
                  <a:srgbClr val="FFFFFF"/>
                </a:solidFill>
              </a:rPr>
              <a:t> </a:t>
            </a:r>
            <a:r>
              <a:rPr sz="5400" b="1" spc="156" dirty="0" err="1">
                <a:solidFill>
                  <a:srgbClr val="FFFFFF"/>
                </a:solidFill>
              </a:rPr>
              <a:t>même</a:t>
            </a:r>
            <a:r>
              <a:rPr sz="5400" b="1" spc="156" dirty="0">
                <a:solidFill>
                  <a:srgbClr val="FFFFFF"/>
                </a:solidFill>
              </a:rPr>
              <a:t> dans les </a:t>
            </a:r>
            <a:r>
              <a:rPr sz="5400" b="1" spc="156" dirty="0" err="1">
                <a:solidFill>
                  <a:srgbClr val="FFFFFF"/>
                </a:solidFill>
              </a:rPr>
              <a:t>désaccords</a:t>
            </a:r>
            <a:r>
              <a:rPr sz="5400" b="1" spc="156" dirty="0">
                <a:solidFill>
                  <a:srgbClr val="FFFFFF"/>
                </a:solidFill>
              </a:rPr>
              <a:t> (4 :15, « ... </a:t>
            </a:r>
            <a:r>
              <a:rPr sz="5400" b="1" spc="156" dirty="0" err="1">
                <a:solidFill>
                  <a:srgbClr val="FFFFFF"/>
                </a:solidFill>
              </a:rPr>
              <a:t>mais</a:t>
            </a:r>
            <a:r>
              <a:rPr sz="5400" b="1" spc="156" dirty="0">
                <a:solidFill>
                  <a:srgbClr val="FFFFFF"/>
                </a:solidFill>
              </a:rPr>
              <a:t> </a:t>
            </a:r>
            <a:r>
              <a:rPr sz="5400" b="1" spc="156" dirty="0" err="1">
                <a:solidFill>
                  <a:srgbClr val="FFFFFF"/>
                </a:solidFill>
              </a:rPr>
              <a:t>en</a:t>
            </a:r>
            <a:r>
              <a:rPr sz="5400" b="1" spc="156" dirty="0">
                <a:solidFill>
                  <a:srgbClr val="FFFFFF"/>
                </a:solidFill>
              </a:rPr>
              <a:t> </a:t>
            </a:r>
            <a:r>
              <a:rPr sz="5400" b="1" spc="156" dirty="0" err="1">
                <a:solidFill>
                  <a:srgbClr val="FFFFFF"/>
                </a:solidFill>
              </a:rPr>
              <a:t>disant</a:t>
            </a:r>
            <a:r>
              <a:rPr sz="5400" b="1" spc="156" dirty="0">
                <a:solidFill>
                  <a:srgbClr val="FFFFFF"/>
                </a:solidFill>
              </a:rPr>
              <a:t> la </a:t>
            </a:r>
            <a:r>
              <a:rPr sz="5400" b="1" spc="156" dirty="0" err="1">
                <a:solidFill>
                  <a:srgbClr val="FFFFFF"/>
                </a:solidFill>
              </a:rPr>
              <a:t>vérité</a:t>
            </a:r>
            <a:r>
              <a:rPr sz="5400" b="1" spc="156" dirty="0">
                <a:solidFill>
                  <a:srgbClr val="FFFFFF"/>
                </a:solidFill>
              </a:rPr>
              <a:t> avec amour, </a:t>
            </a:r>
            <a:r>
              <a:rPr sz="5400" b="1" spc="156" dirty="0" err="1">
                <a:solidFill>
                  <a:srgbClr val="FFFFFF"/>
                </a:solidFill>
              </a:rPr>
              <a:t>grandissons</a:t>
            </a:r>
            <a:r>
              <a:rPr sz="5400" b="1" spc="156" dirty="0">
                <a:solidFill>
                  <a:srgbClr val="FFFFFF"/>
                </a:solidFill>
              </a:rPr>
              <a:t> dans </a:t>
            </a:r>
            <a:r>
              <a:rPr sz="5400" b="1" spc="156" dirty="0" err="1">
                <a:solidFill>
                  <a:srgbClr val="FFFFFF"/>
                </a:solidFill>
              </a:rPr>
              <a:t>tous</a:t>
            </a:r>
            <a:r>
              <a:rPr sz="5400" b="1" spc="156" dirty="0">
                <a:solidFill>
                  <a:srgbClr val="FFFFFF"/>
                </a:solidFill>
              </a:rPr>
              <a:t> les aspects </a:t>
            </a:r>
            <a:r>
              <a:rPr sz="5400" b="1" spc="156" dirty="0" err="1">
                <a:solidFill>
                  <a:srgbClr val="FFFFFF"/>
                </a:solidFill>
              </a:rPr>
              <a:t>en</a:t>
            </a:r>
            <a:r>
              <a:rPr sz="5400" b="1" spc="156" dirty="0">
                <a:solidFill>
                  <a:srgbClr val="FFFFFF"/>
                </a:solidFill>
              </a:rPr>
              <a:t> </a:t>
            </a:r>
            <a:r>
              <a:rPr sz="5400" b="1" spc="156" dirty="0" err="1">
                <a:solidFill>
                  <a:srgbClr val="FFFFFF"/>
                </a:solidFill>
              </a:rPr>
              <a:t>celui</a:t>
            </a:r>
            <a:r>
              <a:rPr sz="5400" b="1" spc="156" dirty="0">
                <a:solidFill>
                  <a:srgbClr val="FFFFFF"/>
                </a:solidFill>
              </a:rPr>
              <a:t> qui </a:t>
            </a:r>
            <a:r>
              <a:rPr sz="5400" b="1" spc="156" dirty="0" err="1">
                <a:solidFill>
                  <a:srgbClr val="FFFFFF"/>
                </a:solidFill>
              </a:rPr>
              <a:t>est</a:t>
            </a:r>
            <a:r>
              <a:rPr sz="5400" b="1" spc="156" dirty="0">
                <a:solidFill>
                  <a:srgbClr val="FFFFFF"/>
                </a:solidFill>
              </a:rPr>
              <a:t> la tête, </a:t>
            </a:r>
            <a:r>
              <a:rPr sz="5400" b="1" spc="156" dirty="0" err="1">
                <a:solidFill>
                  <a:srgbClr val="FFFFFF"/>
                </a:solidFill>
              </a:rPr>
              <a:t>c'est</a:t>
            </a:r>
            <a:r>
              <a:rPr sz="5400" b="1" spc="156" dirty="0">
                <a:solidFill>
                  <a:srgbClr val="FFFFFF"/>
                </a:solidFill>
              </a:rPr>
              <a:t>-</a:t>
            </a:r>
            <a:r>
              <a:rPr sz="5400" b="1" spc="156" dirty="0" err="1">
                <a:solidFill>
                  <a:srgbClr val="FFFFFF"/>
                </a:solidFill>
              </a:rPr>
              <a:t>à</a:t>
            </a:r>
            <a:r>
              <a:rPr sz="5400" b="1" spc="156" dirty="0">
                <a:solidFill>
                  <a:srgbClr val="FFFFFF"/>
                </a:solidFill>
              </a:rPr>
              <a:t>-dire le Christ »)</a:t>
            </a:r>
          </a:p>
        </p:txBody>
      </p:sp>
      <p:sp>
        <p:nvSpPr>
          <p:cNvPr id="29" name="Caracteríticas de una iglesia ejemplar…">
            <a:extLst>
              <a:ext uri="{FF2B5EF4-FFF2-40B4-BE49-F238E27FC236}">
                <a16:creationId xmlns:a16="http://schemas.microsoft.com/office/drawing/2014/main" id="{482A3B1D-E37B-1A4E-97A2-801AB90FDF99}"/>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30" name="Imagen 29">
            <a:extLst>
              <a:ext uri="{FF2B5EF4-FFF2-40B4-BE49-F238E27FC236}">
                <a16:creationId xmlns:a16="http://schemas.microsoft.com/office/drawing/2014/main" id="{286B871D-A737-5949-8C7E-DC3BB707EB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00"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19" name="Agrupar"/>
          <p:cNvGrpSpPr/>
          <p:nvPr/>
        </p:nvGrpSpPr>
        <p:grpSpPr>
          <a:xfrm>
            <a:off x="436012" y="5793100"/>
            <a:ext cx="7056778" cy="7615209"/>
            <a:chOff x="0" y="0"/>
            <a:chExt cx="7056776" cy="7615208"/>
          </a:xfrm>
        </p:grpSpPr>
        <p:pic>
          <p:nvPicPr>
            <p:cNvPr id="2601"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2602"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2603"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2604"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605"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606"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2607"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608"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2609"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2610"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611"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2612"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613"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614"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2615"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2616" name="Imagen" descr="Imagen"/>
            <p:cNvPicPr>
              <a:picLocks noChangeAspect="1"/>
            </p:cNvPicPr>
            <p:nvPr/>
          </p:nvPicPr>
          <p:blipFill>
            <a:blip r:embed="rId10"/>
            <a:stretch>
              <a:fillRect/>
            </a:stretch>
          </p:blipFill>
          <p:spPr>
            <a:xfrm>
              <a:off x="4773127" y="695518"/>
              <a:ext cx="2283650" cy="2711833"/>
            </a:xfrm>
            <a:prstGeom prst="rect">
              <a:avLst/>
            </a:prstGeom>
            <a:ln w="12700" cap="flat">
              <a:noFill/>
              <a:miter lim="400000"/>
            </a:ln>
            <a:effectLst/>
          </p:spPr>
        </p:pic>
        <p:sp>
          <p:nvSpPr>
            <p:cNvPr id="2617" name="9"/>
            <p:cNvSpPr txBox="1"/>
            <p:nvPr/>
          </p:nvSpPr>
          <p:spPr>
            <a:xfrm>
              <a:off x="5653935" y="1524384"/>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sp>
          <p:nvSpPr>
            <p:cNvPr id="2618" name="6"/>
            <p:cNvSpPr txBox="1"/>
            <p:nvPr/>
          </p:nvSpPr>
          <p:spPr>
            <a:xfrm>
              <a:off x="5643365" y="3485680"/>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622" name="Agrupar"/>
          <p:cNvGrpSpPr/>
          <p:nvPr/>
        </p:nvGrpSpPr>
        <p:grpSpPr>
          <a:xfrm>
            <a:off x="7937775" y="5151863"/>
            <a:ext cx="15952293" cy="7420642"/>
            <a:chOff x="0" y="0"/>
            <a:chExt cx="15952291" cy="5420481"/>
          </a:xfrm>
        </p:grpSpPr>
        <p:sp>
          <p:nvSpPr>
            <p:cNvPr id="2620"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21"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23" name="En todas las decisiones Cristo es la Cabeza (4:15, “crezcamos todo…en aquel que es la cabeza, es decir, Cristo”)…"/>
          <p:cNvSpPr txBox="1"/>
          <p:nvPr/>
        </p:nvSpPr>
        <p:spPr>
          <a:xfrm>
            <a:off x="8784644" y="5221221"/>
            <a:ext cx="14405366" cy="6174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300" b="1" spc="98">
                <a:solidFill>
                  <a:schemeClr val="accent4"/>
                </a:solidFill>
              </a:defRPr>
            </a:pPr>
            <a:r>
              <a:rPr sz="7200" b="1" spc="156" dirty="0">
                <a:solidFill>
                  <a:srgbClr val="FFFFFF"/>
                </a:solidFill>
              </a:rPr>
              <a:t>Dans </a:t>
            </a:r>
            <a:r>
              <a:rPr sz="7200" b="1" spc="156" dirty="0" err="1">
                <a:solidFill>
                  <a:srgbClr val="FFFFFF"/>
                </a:solidFill>
              </a:rPr>
              <a:t>toutes</a:t>
            </a:r>
            <a:r>
              <a:rPr sz="7200" b="1" spc="156" dirty="0">
                <a:solidFill>
                  <a:srgbClr val="FFFFFF"/>
                </a:solidFill>
              </a:rPr>
              <a:t> les </a:t>
            </a:r>
            <a:r>
              <a:rPr sz="7200" b="1" spc="156" dirty="0" err="1">
                <a:solidFill>
                  <a:srgbClr val="FFFFFF"/>
                </a:solidFill>
              </a:rPr>
              <a:t>décisions</a:t>
            </a:r>
            <a:r>
              <a:rPr sz="7200" b="1" spc="156" dirty="0">
                <a:solidFill>
                  <a:srgbClr val="FFFFFF"/>
                </a:solidFill>
              </a:rPr>
              <a:t>, Christ </a:t>
            </a:r>
            <a:r>
              <a:rPr sz="7200" b="1" spc="156" dirty="0" err="1">
                <a:solidFill>
                  <a:srgbClr val="FFFFFF"/>
                </a:solidFill>
              </a:rPr>
              <a:t>est</a:t>
            </a:r>
            <a:r>
              <a:rPr sz="7200" b="1" spc="156" dirty="0">
                <a:solidFill>
                  <a:srgbClr val="FFFFFF"/>
                </a:solidFill>
              </a:rPr>
              <a:t> la tête (4 :15, « fait </a:t>
            </a:r>
            <a:r>
              <a:rPr sz="7200" b="1" spc="156" dirty="0" err="1">
                <a:solidFill>
                  <a:srgbClr val="FFFFFF"/>
                </a:solidFill>
              </a:rPr>
              <a:t>croître</a:t>
            </a:r>
            <a:r>
              <a:rPr sz="7200" b="1" spc="156" dirty="0">
                <a:solidFill>
                  <a:srgbClr val="FFFFFF"/>
                </a:solidFill>
              </a:rPr>
              <a:t> tout… </a:t>
            </a:r>
            <a:r>
              <a:rPr sz="7200" b="1" spc="156" dirty="0" err="1">
                <a:solidFill>
                  <a:srgbClr val="FFFFFF"/>
                </a:solidFill>
              </a:rPr>
              <a:t>en</a:t>
            </a:r>
            <a:r>
              <a:rPr sz="7200" b="1" spc="156" dirty="0">
                <a:solidFill>
                  <a:srgbClr val="FFFFFF"/>
                </a:solidFill>
              </a:rPr>
              <a:t> </a:t>
            </a:r>
            <a:r>
              <a:rPr sz="7200" b="1" spc="156" dirty="0" err="1">
                <a:solidFill>
                  <a:srgbClr val="FFFFFF"/>
                </a:solidFill>
              </a:rPr>
              <a:t>celui</a:t>
            </a:r>
            <a:r>
              <a:rPr sz="7200" b="1" spc="156" dirty="0">
                <a:solidFill>
                  <a:srgbClr val="FFFFFF"/>
                </a:solidFill>
              </a:rPr>
              <a:t> qui </a:t>
            </a:r>
            <a:r>
              <a:rPr sz="7200" b="1" spc="156" dirty="0" err="1">
                <a:solidFill>
                  <a:srgbClr val="FFFFFF"/>
                </a:solidFill>
              </a:rPr>
              <a:t>est</a:t>
            </a:r>
            <a:r>
              <a:rPr sz="7200" b="1" spc="156" dirty="0">
                <a:solidFill>
                  <a:srgbClr val="FFFFFF"/>
                </a:solidFill>
              </a:rPr>
              <a:t> la tête, </a:t>
            </a:r>
            <a:r>
              <a:rPr sz="7200" b="1" spc="156" dirty="0" err="1">
                <a:solidFill>
                  <a:srgbClr val="FFFFFF"/>
                </a:solidFill>
              </a:rPr>
              <a:t>c'est</a:t>
            </a:r>
            <a:r>
              <a:rPr sz="7200" b="1" spc="156" dirty="0">
                <a:solidFill>
                  <a:srgbClr val="FFFFFF"/>
                </a:solidFill>
              </a:rPr>
              <a:t>-</a:t>
            </a:r>
            <a:r>
              <a:rPr sz="7200" b="1" spc="156" dirty="0" err="1">
                <a:solidFill>
                  <a:srgbClr val="FFFFFF"/>
                </a:solidFill>
              </a:rPr>
              <a:t>à</a:t>
            </a:r>
            <a:r>
              <a:rPr sz="7200" b="1" spc="156" dirty="0">
                <a:solidFill>
                  <a:srgbClr val="FFFFFF"/>
                </a:solidFill>
              </a:rPr>
              <a:t>-dire Christ »)</a:t>
            </a:r>
          </a:p>
        </p:txBody>
      </p:sp>
      <p:sp>
        <p:nvSpPr>
          <p:cNvPr id="31" name="Caracteríticas de una iglesia ejemplar…">
            <a:extLst>
              <a:ext uri="{FF2B5EF4-FFF2-40B4-BE49-F238E27FC236}">
                <a16:creationId xmlns:a16="http://schemas.microsoft.com/office/drawing/2014/main" id="{3854D5EF-1513-1F4F-9A2A-249F92601ABB}"/>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32" name="Imagen 31">
            <a:extLst>
              <a:ext uri="{FF2B5EF4-FFF2-40B4-BE49-F238E27FC236}">
                <a16:creationId xmlns:a16="http://schemas.microsoft.com/office/drawing/2014/main" id="{0F17C5E0-A4A1-5045-A1BC-2BA26E536D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28" name="10"/>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31" name="Agrupar"/>
          <p:cNvGrpSpPr/>
          <p:nvPr/>
        </p:nvGrpSpPr>
        <p:grpSpPr>
          <a:xfrm>
            <a:off x="8480245" y="5687122"/>
            <a:ext cx="15682222" cy="7334487"/>
            <a:chOff x="0" y="0"/>
            <a:chExt cx="15682221" cy="5328713"/>
          </a:xfrm>
        </p:grpSpPr>
        <p:sp>
          <p:nvSpPr>
            <p:cNvPr id="2629"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30"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32" name="La iglesia crece, se edifica y multiplica cumpliendo la gran comisión (“produce el crecimiento,” v. 16).…"/>
          <p:cNvSpPr txBox="1"/>
          <p:nvPr/>
        </p:nvSpPr>
        <p:spPr>
          <a:xfrm>
            <a:off x="9899400" y="6013189"/>
            <a:ext cx="13136646" cy="5668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50000"/>
              <a:defRPr sz="3400" b="1" spc="102">
                <a:solidFill>
                  <a:schemeClr val="accent4"/>
                </a:solidFill>
              </a:defRPr>
            </a:pPr>
            <a:r>
              <a:rPr sz="6600" b="1" spc="156" dirty="0" err="1">
                <a:solidFill>
                  <a:srgbClr val="FFFFFF"/>
                </a:solidFill>
              </a:rPr>
              <a:t>L'église</a:t>
            </a:r>
            <a:r>
              <a:rPr sz="6600" b="1" spc="156" dirty="0">
                <a:solidFill>
                  <a:srgbClr val="FFFFFF"/>
                </a:solidFill>
              </a:rPr>
              <a:t> </a:t>
            </a:r>
            <a:r>
              <a:rPr sz="6600" b="1" spc="156" dirty="0" err="1">
                <a:solidFill>
                  <a:srgbClr val="FFFFFF"/>
                </a:solidFill>
              </a:rPr>
              <a:t>grandit</a:t>
            </a:r>
            <a:r>
              <a:rPr sz="6600" b="1" spc="156" dirty="0">
                <a:solidFill>
                  <a:srgbClr val="FFFFFF"/>
                </a:solidFill>
              </a:rPr>
              <a:t>, </a:t>
            </a:r>
            <a:r>
              <a:rPr sz="6600" b="1" spc="156" dirty="0" err="1">
                <a:solidFill>
                  <a:srgbClr val="FFFFFF"/>
                </a:solidFill>
              </a:rPr>
              <a:t>s'édifie</a:t>
            </a:r>
            <a:r>
              <a:rPr sz="6600" b="1" spc="156" dirty="0">
                <a:solidFill>
                  <a:srgbClr val="FFFFFF"/>
                </a:solidFill>
              </a:rPr>
              <a:t> et se </a:t>
            </a:r>
            <a:r>
              <a:rPr sz="6600" b="1" spc="156" dirty="0" err="1">
                <a:solidFill>
                  <a:srgbClr val="FFFFFF"/>
                </a:solidFill>
              </a:rPr>
              <a:t>multiplie</a:t>
            </a:r>
            <a:r>
              <a:rPr sz="6600" b="1" spc="156" dirty="0">
                <a:solidFill>
                  <a:srgbClr val="FFFFFF"/>
                </a:solidFill>
              </a:rPr>
              <a:t> </a:t>
            </a:r>
            <a:r>
              <a:rPr sz="6600" b="1" spc="156" dirty="0" err="1">
                <a:solidFill>
                  <a:srgbClr val="FFFFFF"/>
                </a:solidFill>
              </a:rPr>
              <a:t>en</a:t>
            </a:r>
            <a:r>
              <a:rPr sz="6600" b="1" spc="156" dirty="0">
                <a:solidFill>
                  <a:srgbClr val="FFFFFF"/>
                </a:solidFill>
              </a:rPr>
              <a:t> </a:t>
            </a:r>
            <a:r>
              <a:rPr sz="6600" b="1" spc="156" dirty="0" err="1">
                <a:solidFill>
                  <a:srgbClr val="FFFFFF"/>
                </a:solidFill>
              </a:rPr>
              <a:t>accomplissant</a:t>
            </a:r>
            <a:r>
              <a:rPr sz="6600" b="1" spc="156" dirty="0">
                <a:solidFill>
                  <a:srgbClr val="FFFFFF"/>
                </a:solidFill>
              </a:rPr>
              <a:t> la </a:t>
            </a:r>
            <a:r>
              <a:rPr sz="6600" b="1" spc="156" dirty="0" err="1">
                <a:solidFill>
                  <a:srgbClr val="FFFFFF"/>
                </a:solidFill>
              </a:rPr>
              <a:t>grande</a:t>
            </a:r>
            <a:r>
              <a:rPr sz="6600" b="1" spc="156" dirty="0">
                <a:solidFill>
                  <a:srgbClr val="FFFFFF"/>
                </a:solidFill>
              </a:rPr>
              <a:t> commission ("</a:t>
            </a:r>
            <a:r>
              <a:rPr sz="6600" b="1" spc="156" dirty="0" err="1">
                <a:solidFill>
                  <a:srgbClr val="FFFFFF"/>
                </a:solidFill>
              </a:rPr>
              <a:t>produit</a:t>
            </a:r>
            <a:r>
              <a:rPr sz="6600" b="1" spc="156" dirty="0">
                <a:solidFill>
                  <a:srgbClr val="FFFFFF"/>
                </a:solidFill>
              </a:rPr>
              <a:t> de la </a:t>
            </a:r>
            <a:r>
              <a:rPr sz="6600" b="1" spc="156" dirty="0" err="1">
                <a:solidFill>
                  <a:srgbClr val="FFFFFF"/>
                </a:solidFill>
              </a:rPr>
              <a:t>croissance</a:t>
            </a:r>
            <a:r>
              <a:rPr sz="6600" b="1" spc="156" dirty="0">
                <a:solidFill>
                  <a:srgbClr val="FFFFFF"/>
                </a:solidFill>
              </a:rPr>
              <a:t>," v. 16).</a:t>
            </a:r>
          </a:p>
        </p:txBody>
      </p:sp>
      <p:grpSp>
        <p:nvGrpSpPr>
          <p:cNvPr id="2653" name="Agrupar"/>
          <p:cNvGrpSpPr/>
          <p:nvPr/>
        </p:nvGrpSpPr>
        <p:grpSpPr>
          <a:xfrm>
            <a:off x="76200" y="3879953"/>
            <a:ext cx="9420052" cy="8876702"/>
            <a:chOff x="0" y="0"/>
            <a:chExt cx="9420051" cy="8876701"/>
          </a:xfrm>
        </p:grpSpPr>
        <p:pic>
          <p:nvPicPr>
            <p:cNvPr id="2633" name="Imagen" descr="Imagen"/>
            <p:cNvPicPr>
              <a:picLocks noChangeAspect="1"/>
            </p:cNvPicPr>
            <p:nvPr/>
          </p:nvPicPr>
          <p:blipFill>
            <a:blip r:embed="rId2"/>
            <a:stretch>
              <a:fillRect/>
            </a:stretch>
          </p:blipFill>
          <p:spPr>
            <a:xfrm>
              <a:off x="1248678" y="1992949"/>
              <a:ext cx="2247968" cy="2640469"/>
            </a:xfrm>
            <a:prstGeom prst="rect">
              <a:avLst/>
            </a:prstGeom>
            <a:ln w="12700" cap="flat">
              <a:noFill/>
              <a:miter lim="400000"/>
            </a:ln>
            <a:effectLst/>
          </p:spPr>
        </p:pic>
        <p:pic>
          <p:nvPicPr>
            <p:cNvPr id="2634" name="Imagen" descr="Imagen"/>
            <p:cNvPicPr>
              <a:picLocks noChangeAspect="1"/>
            </p:cNvPicPr>
            <p:nvPr/>
          </p:nvPicPr>
          <p:blipFill>
            <a:blip r:embed="rId3"/>
            <a:stretch>
              <a:fillRect/>
            </a:stretch>
          </p:blipFill>
          <p:spPr>
            <a:xfrm>
              <a:off x="2888084" y="6557370"/>
              <a:ext cx="3710930" cy="2319332"/>
            </a:xfrm>
            <a:prstGeom prst="rect">
              <a:avLst/>
            </a:prstGeom>
            <a:ln w="12700" cap="flat">
              <a:noFill/>
              <a:miter lim="400000"/>
            </a:ln>
            <a:effectLst/>
          </p:spPr>
        </p:pic>
        <p:pic>
          <p:nvPicPr>
            <p:cNvPr id="2635" name="Imagen" descr="Imagen"/>
            <p:cNvPicPr>
              <a:picLocks noChangeAspect="1"/>
            </p:cNvPicPr>
            <p:nvPr/>
          </p:nvPicPr>
          <p:blipFill>
            <a:blip r:embed="rId4"/>
            <a:stretch>
              <a:fillRect/>
            </a:stretch>
          </p:blipFill>
          <p:spPr>
            <a:xfrm>
              <a:off x="1233654" y="5893098"/>
              <a:ext cx="2247968" cy="2961608"/>
            </a:xfrm>
            <a:prstGeom prst="rect">
              <a:avLst/>
            </a:prstGeom>
            <a:ln w="12700" cap="flat">
              <a:noFill/>
              <a:miter lim="400000"/>
            </a:ln>
            <a:effectLst/>
          </p:spPr>
        </p:pic>
        <p:sp>
          <p:nvSpPr>
            <p:cNvPr id="2636" name="1"/>
            <p:cNvSpPr txBox="1"/>
            <p:nvPr/>
          </p:nvSpPr>
          <p:spPr>
            <a:xfrm>
              <a:off x="1928654" y="7521206"/>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637" name="2"/>
            <p:cNvSpPr txBox="1"/>
            <p:nvPr/>
          </p:nvSpPr>
          <p:spPr>
            <a:xfrm>
              <a:off x="4281234" y="7543201"/>
              <a:ext cx="924630"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638" name="Imagen" descr="Imagen"/>
            <p:cNvPicPr>
              <a:picLocks noChangeAspect="1"/>
            </p:cNvPicPr>
            <p:nvPr/>
          </p:nvPicPr>
          <p:blipFill>
            <a:blip r:embed="rId5"/>
            <a:stretch>
              <a:fillRect/>
            </a:stretch>
          </p:blipFill>
          <p:spPr>
            <a:xfrm>
              <a:off x="6006782" y="5893098"/>
              <a:ext cx="2247968" cy="2961608"/>
            </a:xfrm>
            <a:prstGeom prst="rect">
              <a:avLst/>
            </a:prstGeom>
            <a:ln w="12700" cap="flat">
              <a:noFill/>
              <a:miter lim="400000"/>
            </a:ln>
            <a:effectLst/>
          </p:spPr>
        </p:pic>
        <p:sp>
          <p:nvSpPr>
            <p:cNvPr id="2639" name="3"/>
            <p:cNvSpPr txBox="1"/>
            <p:nvPr/>
          </p:nvSpPr>
          <p:spPr>
            <a:xfrm>
              <a:off x="6844289" y="7454301"/>
              <a:ext cx="924630"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640" name="Imagen" descr="Imagen"/>
            <p:cNvPicPr>
              <a:picLocks noChangeAspect="1"/>
            </p:cNvPicPr>
            <p:nvPr/>
          </p:nvPicPr>
          <p:blipFill>
            <a:blip r:embed="rId6"/>
            <a:stretch>
              <a:fillRect/>
            </a:stretch>
          </p:blipFill>
          <p:spPr>
            <a:xfrm>
              <a:off x="1271754" y="4055893"/>
              <a:ext cx="2247968" cy="2462059"/>
            </a:xfrm>
            <a:prstGeom prst="rect">
              <a:avLst/>
            </a:prstGeom>
            <a:ln w="12700" cap="flat">
              <a:noFill/>
              <a:miter lim="400000"/>
            </a:ln>
            <a:effectLst/>
          </p:spPr>
        </p:pic>
        <p:pic>
          <p:nvPicPr>
            <p:cNvPr id="2641" name="Imagen" descr="Imagen"/>
            <p:cNvPicPr>
              <a:picLocks noChangeAspect="1"/>
            </p:cNvPicPr>
            <p:nvPr/>
          </p:nvPicPr>
          <p:blipFill>
            <a:blip r:embed="rId7"/>
            <a:stretch>
              <a:fillRect/>
            </a:stretch>
          </p:blipFill>
          <p:spPr>
            <a:xfrm>
              <a:off x="2902500" y="3413616"/>
              <a:ext cx="3710930" cy="3746613"/>
            </a:xfrm>
            <a:prstGeom prst="rect">
              <a:avLst/>
            </a:prstGeom>
            <a:ln w="12700" cap="flat">
              <a:noFill/>
              <a:miter lim="400000"/>
            </a:ln>
            <a:effectLst/>
          </p:spPr>
        </p:pic>
        <p:sp>
          <p:nvSpPr>
            <p:cNvPr id="2642" name="5"/>
            <p:cNvSpPr txBox="1"/>
            <p:nvPr/>
          </p:nvSpPr>
          <p:spPr>
            <a:xfrm>
              <a:off x="4295650" y="4707426"/>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643" name="Imagen" descr="Imagen"/>
            <p:cNvPicPr>
              <a:picLocks noChangeAspect="1"/>
            </p:cNvPicPr>
            <p:nvPr/>
          </p:nvPicPr>
          <p:blipFill>
            <a:blip r:embed="rId8"/>
            <a:stretch>
              <a:fillRect/>
            </a:stretch>
          </p:blipFill>
          <p:spPr>
            <a:xfrm>
              <a:off x="6006782" y="4043193"/>
              <a:ext cx="2247968" cy="2462059"/>
            </a:xfrm>
            <a:prstGeom prst="rect">
              <a:avLst/>
            </a:prstGeom>
            <a:ln w="12700" cap="flat">
              <a:noFill/>
              <a:miter lim="400000"/>
            </a:ln>
            <a:effectLst/>
          </p:spPr>
        </p:pic>
        <p:sp>
          <p:nvSpPr>
            <p:cNvPr id="2644" name="7"/>
            <p:cNvSpPr txBox="1"/>
            <p:nvPr/>
          </p:nvSpPr>
          <p:spPr>
            <a:xfrm>
              <a:off x="2157418" y="2893421"/>
              <a:ext cx="924629"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645" name="4"/>
            <p:cNvSpPr txBox="1"/>
            <p:nvPr/>
          </p:nvSpPr>
          <p:spPr>
            <a:xfrm>
              <a:off x="2022323" y="4707426"/>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646" name="Imagen" descr="Imagen"/>
            <p:cNvPicPr>
              <a:picLocks noChangeAspect="1"/>
            </p:cNvPicPr>
            <p:nvPr/>
          </p:nvPicPr>
          <p:blipFill>
            <a:blip r:embed="rId9"/>
            <a:stretch>
              <a:fillRect/>
            </a:stretch>
          </p:blipFill>
          <p:spPr>
            <a:xfrm>
              <a:off x="2865008" y="1297430"/>
              <a:ext cx="3710930" cy="2711834"/>
            </a:xfrm>
            <a:prstGeom prst="rect">
              <a:avLst/>
            </a:prstGeom>
            <a:ln w="12700" cap="flat">
              <a:noFill/>
              <a:miter lim="400000"/>
            </a:ln>
            <a:effectLst/>
          </p:spPr>
        </p:pic>
        <p:sp>
          <p:nvSpPr>
            <p:cNvPr id="2647" name="8"/>
            <p:cNvSpPr txBox="1"/>
            <p:nvPr/>
          </p:nvSpPr>
          <p:spPr>
            <a:xfrm>
              <a:off x="4272574" y="2152333"/>
              <a:ext cx="924630"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2648" name="Imagen" descr="Imagen"/>
            <p:cNvPicPr>
              <a:picLocks noChangeAspect="1"/>
            </p:cNvPicPr>
            <p:nvPr/>
          </p:nvPicPr>
          <p:blipFill>
            <a:blip r:embed="rId10"/>
            <a:stretch>
              <a:fillRect/>
            </a:stretch>
          </p:blipFill>
          <p:spPr>
            <a:xfrm>
              <a:off x="5983706" y="1992949"/>
              <a:ext cx="2283650" cy="2711834"/>
            </a:xfrm>
            <a:prstGeom prst="rect">
              <a:avLst/>
            </a:prstGeom>
            <a:ln w="12700" cap="flat">
              <a:noFill/>
              <a:miter lim="400000"/>
            </a:ln>
            <a:effectLst/>
          </p:spPr>
        </p:pic>
        <p:sp>
          <p:nvSpPr>
            <p:cNvPr id="2649" name="9"/>
            <p:cNvSpPr txBox="1"/>
            <p:nvPr/>
          </p:nvSpPr>
          <p:spPr>
            <a:xfrm>
              <a:off x="6864513" y="2821815"/>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pic>
          <p:nvPicPr>
            <p:cNvPr id="2650" name="Imagen" descr="Imagen"/>
            <p:cNvPicPr>
              <a:picLocks noChangeAspect="1"/>
            </p:cNvPicPr>
            <p:nvPr/>
          </p:nvPicPr>
          <p:blipFill>
            <a:blip r:embed="rId11"/>
            <a:stretch>
              <a:fillRect/>
            </a:stretch>
          </p:blipFill>
          <p:spPr>
            <a:xfrm>
              <a:off x="0" y="12700"/>
              <a:ext cx="9420052" cy="3568202"/>
            </a:xfrm>
            <a:prstGeom prst="rect">
              <a:avLst/>
            </a:prstGeom>
            <a:ln w="12700" cap="flat">
              <a:noFill/>
              <a:miter lim="400000"/>
            </a:ln>
            <a:effectLst/>
          </p:spPr>
        </p:pic>
        <p:sp>
          <p:nvSpPr>
            <p:cNvPr id="2651" name="6"/>
            <p:cNvSpPr txBox="1"/>
            <p:nvPr/>
          </p:nvSpPr>
          <p:spPr>
            <a:xfrm>
              <a:off x="6877019" y="4747172"/>
              <a:ext cx="558293"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sp>
          <p:nvSpPr>
            <p:cNvPr id="2652" name="10"/>
            <p:cNvSpPr txBox="1"/>
            <p:nvPr/>
          </p:nvSpPr>
          <p:spPr>
            <a:xfrm>
              <a:off x="4295650" y="0"/>
              <a:ext cx="1066813"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10</a:t>
              </a:r>
            </a:p>
          </p:txBody>
        </p:sp>
      </p:grpSp>
      <p:sp>
        <p:nvSpPr>
          <p:cNvPr id="35" name="Caracteríticas de una iglesia ejemplar…">
            <a:extLst>
              <a:ext uri="{FF2B5EF4-FFF2-40B4-BE49-F238E27FC236}">
                <a16:creationId xmlns:a16="http://schemas.microsoft.com/office/drawing/2014/main" id="{EBA8B03E-16A9-3A46-A309-627CDD37B907}"/>
              </a:ext>
            </a:extLst>
          </p:cNvPr>
          <p:cNvSpPr txBox="1"/>
          <p:nvPr/>
        </p:nvSpPr>
        <p:spPr>
          <a:xfrm>
            <a:off x="2570821" y="1211559"/>
            <a:ext cx="119034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CARACTÉRISTIQUES D’UNE ÉGLISE EXEMPLAIRE</a:t>
            </a:r>
          </a:p>
        </p:txBody>
      </p:sp>
      <p:pic>
        <p:nvPicPr>
          <p:cNvPr id="36" name="Imagen 35">
            <a:extLst>
              <a:ext uri="{FF2B5EF4-FFF2-40B4-BE49-F238E27FC236}">
                <a16:creationId xmlns:a16="http://schemas.microsoft.com/office/drawing/2014/main" id="{A9588710-3C51-BE4F-A41C-A9BF8C512A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56"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57" name="CoNclusIOn"/>
          <p:cNvSpPr txBox="1"/>
          <p:nvPr/>
        </p:nvSpPr>
        <p:spPr>
          <a:xfrm>
            <a:off x="9808199" y="5872524"/>
            <a:ext cx="3578562" cy="1097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CoNclusIOn</a:t>
            </a:r>
          </a:p>
        </p:txBody>
      </p:sp>
      <p:sp>
        <p:nvSpPr>
          <p:cNvPr id="2660"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661" name="El propósito del ministerio del apóstol Pablo…"/>
          <p:cNvSpPr txBox="1"/>
          <p:nvPr/>
        </p:nvSpPr>
        <p:spPr>
          <a:xfrm>
            <a:off x="8553434" y="7884030"/>
            <a:ext cx="14700445" cy="432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25000"/>
              <a:defRPr sz="4800" b="1" spc="144">
                <a:solidFill>
                  <a:schemeClr val="accent4"/>
                </a:solidFill>
              </a:defRPr>
            </a:pPr>
            <a:r>
              <a:rPr sz="9600" b="1" spc="156" dirty="0">
                <a:solidFill>
                  <a:srgbClr val="FFFFFF"/>
                </a:solidFill>
              </a:rPr>
              <a:t>Le but du </a:t>
            </a:r>
            <a:r>
              <a:rPr sz="9600" b="1" spc="156" dirty="0" err="1">
                <a:solidFill>
                  <a:srgbClr val="FFFFFF"/>
                </a:solidFill>
              </a:rPr>
              <a:t>ministère</a:t>
            </a:r>
            <a:r>
              <a:rPr sz="9600" b="1" spc="156" dirty="0">
                <a:solidFill>
                  <a:srgbClr val="FFFFFF"/>
                </a:solidFill>
              </a:rPr>
              <a:t> de </a:t>
            </a:r>
            <a:r>
              <a:rPr sz="9600" b="1" spc="156" dirty="0" err="1">
                <a:solidFill>
                  <a:srgbClr val="FFFFFF"/>
                </a:solidFill>
              </a:rPr>
              <a:t>l'apôtre</a:t>
            </a:r>
            <a:r>
              <a:rPr sz="9600" b="1" spc="156" dirty="0">
                <a:solidFill>
                  <a:srgbClr val="FFFFFF"/>
                </a:solidFill>
              </a:rPr>
              <a:t> Paul</a:t>
            </a:r>
          </a:p>
        </p:txBody>
      </p:sp>
      <p:pic>
        <p:nvPicPr>
          <p:cNvPr id="2662"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671" name="Agrupar"/>
          <p:cNvGrpSpPr/>
          <p:nvPr/>
        </p:nvGrpSpPr>
        <p:grpSpPr>
          <a:xfrm>
            <a:off x="436467" y="6858000"/>
            <a:ext cx="6463997" cy="6463997"/>
            <a:chOff x="0" y="0"/>
            <a:chExt cx="6463996" cy="6463996"/>
          </a:xfrm>
        </p:grpSpPr>
        <p:pic>
          <p:nvPicPr>
            <p:cNvPr id="2663"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664"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665"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666"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66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66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66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670" name="I V"/>
            <p:cNvSpPr txBox="1"/>
            <p:nvPr/>
          </p:nvSpPr>
          <p:spPr>
            <a:xfrm>
              <a:off x="4358282" y="4247769"/>
              <a:ext cx="949428"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674" name="Agrupar"/>
          <p:cNvGrpSpPr/>
          <p:nvPr/>
        </p:nvGrpSpPr>
        <p:grpSpPr>
          <a:xfrm>
            <a:off x="7397688" y="7707550"/>
            <a:ext cx="16523122" cy="5614447"/>
            <a:chOff x="0" y="0"/>
            <a:chExt cx="16523120" cy="5614446"/>
          </a:xfrm>
        </p:grpSpPr>
        <p:sp>
          <p:nvSpPr>
            <p:cNvPr id="267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7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75" name="expresiones bíblicas de ministerio compartido…"/>
          <p:cNvSpPr txBox="1"/>
          <p:nvPr/>
        </p:nvSpPr>
        <p:spPr>
          <a:xfrm>
            <a:off x="2024840" y="1211559"/>
            <a:ext cx="114749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BIBLIQUES DU MINISTÈRE PARTAGÉ</a:t>
            </a:r>
          </a:p>
        </p:txBody>
      </p:sp>
      <p:pic>
        <p:nvPicPr>
          <p:cNvPr id="26" name="Imagen 25">
            <a:extLst>
              <a:ext uri="{FF2B5EF4-FFF2-40B4-BE49-F238E27FC236}">
                <a16:creationId xmlns:a16="http://schemas.microsoft.com/office/drawing/2014/main" id="{E7F142C2-609A-2344-BAEC-B160D0FDBE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77"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78" name="CoNclusIOn"/>
          <p:cNvSpPr txBox="1"/>
          <p:nvPr/>
        </p:nvSpPr>
        <p:spPr>
          <a:xfrm>
            <a:off x="9808199" y="5872524"/>
            <a:ext cx="3578562" cy="1097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CoNclusIOn</a:t>
            </a:r>
          </a:p>
        </p:txBody>
      </p:sp>
      <p:sp>
        <p:nvSpPr>
          <p:cNvPr id="2681"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682" name="“…a fin de presentar perfecto en Cristo Jesús a todo hombre” (Col. 1:28)…"/>
          <p:cNvSpPr txBox="1"/>
          <p:nvPr/>
        </p:nvSpPr>
        <p:spPr>
          <a:xfrm>
            <a:off x="8084735" y="7932258"/>
            <a:ext cx="15149028" cy="444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20000"/>
              </a:lnSpc>
              <a:buSzPct val="125000"/>
              <a:defRPr sz="3700" b="1" spc="111">
                <a:solidFill>
                  <a:schemeClr val="accent4"/>
                </a:solidFill>
              </a:defRPr>
            </a:pPr>
            <a:r>
              <a:rPr sz="8000" b="1" spc="156" dirty="0">
                <a:solidFill>
                  <a:srgbClr val="FFFFFF"/>
                </a:solidFill>
              </a:rPr>
              <a:t>"... </a:t>
            </a:r>
            <a:r>
              <a:rPr sz="8000" b="1" spc="156" dirty="0" err="1">
                <a:solidFill>
                  <a:srgbClr val="FFFFFF"/>
                </a:solidFill>
              </a:rPr>
              <a:t>afin</a:t>
            </a:r>
            <a:r>
              <a:rPr sz="8000" b="1" spc="156" dirty="0">
                <a:solidFill>
                  <a:srgbClr val="FFFFFF"/>
                </a:solidFill>
              </a:rPr>
              <a:t> de </a:t>
            </a:r>
            <a:r>
              <a:rPr sz="8000" b="1" spc="156" dirty="0" err="1">
                <a:solidFill>
                  <a:srgbClr val="FFFFFF"/>
                </a:solidFill>
              </a:rPr>
              <a:t>présenter</a:t>
            </a:r>
            <a:r>
              <a:rPr sz="8000" b="1" spc="156" dirty="0">
                <a:solidFill>
                  <a:srgbClr val="FFFFFF"/>
                </a:solidFill>
              </a:rPr>
              <a:t> tout homme parfait </a:t>
            </a:r>
            <a:r>
              <a:rPr sz="8000" b="1" spc="156" dirty="0" err="1">
                <a:solidFill>
                  <a:srgbClr val="FFFFFF"/>
                </a:solidFill>
              </a:rPr>
              <a:t>en</a:t>
            </a:r>
            <a:r>
              <a:rPr sz="8000" b="1" spc="156" dirty="0">
                <a:solidFill>
                  <a:srgbClr val="FFFFFF"/>
                </a:solidFill>
              </a:rPr>
              <a:t> </a:t>
            </a:r>
            <a:r>
              <a:rPr sz="8000" b="1" spc="156" dirty="0" err="1">
                <a:solidFill>
                  <a:srgbClr val="FFFFFF"/>
                </a:solidFill>
              </a:rPr>
              <a:t>Jésus</a:t>
            </a:r>
            <a:r>
              <a:rPr sz="8000" b="1" spc="156" dirty="0">
                <a:solidFill>
                  <a:srgbClr val="FFFFFF"/>
                </a:solidFill>
              </a:rPr>
              <a:t>-Christ" (Col. 1:28)</a:t>
            </a:r>
          </a:p>
        </p:txBody>
      </p:sp>
      <p:pic>
        <p:nvPicPr>
          <p:cNvPr id="2683"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692" name="Agrupar"/>
          <p:cNvGrpSpPr/>
          <p:nvPr/>
        </p:nvGrpSpPr>
        <p:grpSpPr>
          <a:xfrm>
            <a:off x="436467" y="6858000"/>
            <a:ext cx="6463997" cy="6463997"/>
            <a:chOff x="0" y="0"/>
            <a:chExt cx="6463996" cy="6463996"/>
          </a:xfrm>
        </p:grpSpPr>
        <p:pic>
          <p:nvPicPr>
            <p:cNvPr id="2684"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685"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686"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687"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68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68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69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69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695" name="Agrupar"/>
          <p:cNvGrpSpPr/>
          <p:nvPr/>
        </p:nvGrpSpPr>
        <p:grpSpPr>
          <a:xfrm>
            <a:off x="7397688" y="7707550"/>
            <a:ext cx="16523122" cy="5614447"/>
            <a:chOff x="0" y="0"/>
            <a:chExt cx="16523120" cy="5614446"/>
          </a:xfrm>
        </p:grpSpPr>
        <p:sp>
          <p:nvSpPr>
            <p:cNvPr id="269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9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 name="expresiones bíblicas de ministerio compartido…">
            <a:extLst>
              <a:ext uri="{FF2B5EF4-FFF2-40B4-BE49-F238E27FC236}">
                <a16:creationId xmlns:a16="http://schemas.microsoft.com/office/drawing/2014/main" id="{EA0DE838-BADA-5244-8EA0-AEB9F893D5EE}"/>
              </a:ext>
            </a:extLst>
          </p:cNvPr>
          <p:cNvSpPr txBox="1"/>
          <p:nvPr/>
        </p:nvSpPr>
        <p:spPr>
          <a:xfrm>
            <a:off x="2024840" y="1211559"/>
            <a:ext cx="114749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BIBLIQUES DU MINISTÈRE PARTAGÉ</a:t>
            </a:r>
          </a:p>
        </p:txBody>
      </p:sp>
      <p:pic>
        <p:nvPicPr>
          <p:cNvPr id="27" name="Imagen 26">
            <a:extLst>
              <a:ext uri="{FF2B5EF4-FFF2-40B4-BE49-F238E27FC236}">
                <a16:creationId xmlns:a16="http://schemas.microsoft.com/office/drawing/2014/main" id="{1AA3DE26-08CB-CF47-8BE2-4BDECDB7E5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98"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99" name="CoNclusIOn"/>
          <p:cNvSpPr txBox="1"/>
          <p:nvPr/>
        </p:nvSpPr>
        <p:spPr>
          <a:xfrm>
            <a:off x="9808199" y="5872524"/>
            <a:ext cx="3578562" cy="1097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CoNclusIOn</a:t>
            </a:r>
          </a:p>
        </p:txBody>
      </p:sp>
      <p:sp>
        <p:nvSpPr>
          <p:cNvPr id="2702"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03" name="&quot;¿Cómo cumplió Pablo su propósito?”…"/>
          <p:cNvSpPr txBox="1"/>
          <p:nvPr/>
        </p:nvSpPr>
        <p:spPr>
          <a:xfrm>
            <a:off x="8386294" y="8430881"/>
            <a:ext cx="14700445" cy="361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buSzPct val="125000"/>
              <a:defRPr sz="5200" b="1" spc="156">
                <a:solidFill>
                  <a:schemeClr val="accent4"/>
                </a:solidFill>
              </a:defRPr>
            </a:pPr>
            <a:r>
              <a:rPr sz="8000" b="1" spc="156" dirty="0">
                <a:solidFill>
                  <a:srgbClr val="FFFFFF"/>
                </a:solidFill>
              </a:rPr>
              <a:t>« Comment Paul a-t-il </a:t>
            </a:r>
            <a:r>
              <a:rPr sz="8000" b="1" spc="156" dirty="0" err="1">
                <a:solidFill>
                  <a:srgbClr val="FFFFFF"/>
                </a:solidFill>
              </a:rPr>
              <a:t>atteint</a:t>
            </a:r>
            <a:r>
              <a:rPr sz="8000" b="1" spc="156" dirty="0">
                <a:solidFill>
                  <a:srgbClr val="FFFFFF"/>
                </a:solidFill>
              </a:rPr>
              <a:t> son </a:t>
            </a:r>
            <a:r>
              <a:rPr sz="8000" b="1" spc="156" dirty="0" err="1">
                <a:solidFill>
                  <a:srgbClr val="FFFFFF"/>
                </a:solidFill>
              </a:rPr>
              <a:t>objectif</a:t>
            </a:r>
            <a:r>
              <a:rPr sz="8000" b="1" spc="156" dirty="0">
                <a:solidFill>
                  <a:srgbClr val="FFFFFF"/>
                </a:solidFill>
              </a:rPr>
              <a:t> ?</a:t>
            </a:r>
          </a:p>
        </p:txBody>
      </p:sp>
      <p:pic>
        <p:nvPicPr>
          <p:cNvPr id="270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13" name="Agrupar"/>
          <p:cNvGrpSpPr/>
          <p:nvPr/>
        </p:nvGrpSpPr>
        <p:grpSpPr>
          <a:xfrm>
            <a:off x="436467" y="6858000"/>
            <a:ext cx="6463997" cy="6463997"/>
            <a:chOff x="0" y="0"/>
            <a:chExt cx="6463996" cy="6463996"/>
          </a:xfrm>
        </p:grpSpPr>
        <p:pic>
          <p:nvPicPr>
            <p:cNvPr id="270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70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70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70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70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1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1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1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16" name="Agrupar"/>
          <p:cNvGrpSpPr/>
          <p:nvPr/>
        </p:nvGrpSpPr>
        <p:grpSpPr>
          <a:xfrm>
            <a:off x="7397688" y="7707550"/>
            <a:ext cx="16523122" cy="5614447"/>
            <a:chOff x="0" y="0"/>
            <a:chExt cx="16523120" cy="5614446"/>
          </a:xfrm>
        </p:grpSpPr>
        <p:sp>
          <p:nvSpPr>
            <p:cNvPr id="271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1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 name="expresiones bíblicas de ministerio compartido…">
            <a:extLst>
              <a:ext uri="{FF2B5EF4-FFF2-40B4-BE49-F238E27FC236}">
                <a16:creationId xmlns:a16="http://schemas.microsoft.com/office/drawing/2014/main" id="{A3D2FBEA-80D5-C748-8186-EDA7068D0848}"/>
              </a:ext>
            </a:extLst>
          </p:cNvPr>
          <p:cNvSpPr txBox="1"/>
          <p:nvPr/>
        </p:nvSpPr>
        <p:spPr>
          <a:xfrm>
            <a:off x="2024840" y="1211559"/>
            <a:ext cx="114749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BIBLIQUES DU MINISTÈRE PARTAGÉ</a:t>
            </a:r>
          </a:p>
        </p:txBody>
      </p:sp>
      <p:pic>
        <p:nvPicPr>
          <p:cNvPr id="25" name="Imagen 24">
            <a:extLst>
              <a:ext uri="{FF2B5EF4-FFF2-40B4-BE49-F238E27FC236}">
                <a16:creationId xmlns:a16="http://schemas.microsoft.com/office/drawing/2014/main" id="{D4AFB715-E2AB-A54D-BB61-6D761601C0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19"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20" name="CoNclusIOn"/>
          <p:cNvSpPr txBox="1"/>
          <p:nvPr/>
        </p:nvSpPr>
        <p:spPr>
          <a:xfrm>
            <a:off x="9808199" y="5872524"/>
            <a:ext cx="3578562" cy="1097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CoNclusIOn</a:t>
            </a:r>
          </a:p>
        </p:txBody>
      </p:sp>
      <p:sp>
        <p:nvSpPr>
          <p:cNvPr id="2723"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24" name="“…trabajo, luchando según la fuerza de él, la cual actúa poderosamente en mí.” (Col. 1:28)…"/>
          <p:cNvSpPr txBox="1"/>
          <p:nvPr/>
        </p:nvSpPr>
        <p:spPr>
          <a:xfrm>
            <a:off x="8636768" y="8146009"/>
            <a:ext cx="14700445" cy="4246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40000"/>
              </a:lnSpc>
              <a:buSzPct val="125000"/>
              <a:defRPr sz="3400" b="1" spc="102">
                <a:solidFill>
                  <a:schemeClr val="accent4"/>
                </a:solidFill>
              </a:defRPr>
            </a:pPr>
            <a:r>
              <a:rPr sz="6600" b="1" spc="156" dirty="0">
                <a:solidFill>
                  <a:srgbClr val="FFFFFF"/>
                </a:solidFill>
              </a:rPr>
              <a:t>"... Je </a:t>
            </a:r>
            <a:r>
              <a:rPr sz="6600" b="1" spc="156" dirty="0" err="1">
                <a:solidFill>
                  <a:srgbClr val="FFFFFF"/>
                </a:solidFill>
              </a:rPr>
              <a:t>travaille</a:t>
            </a:r>
            <a:r>
              <a:rPr sz="6600" b="1" spc="156" dirty="0">
                <a:solidFill>
                  <a:srgbClr val="FFFFFF"/>
                </a:solidFill>
              </a:rPr>
              <a:t>, </a:t>
            </a:r>
            <a:r>
              <a:rPr sz="6600" b="1" spc="156" dirty="0" err="1">
                <a:solidFill>
                  <a:srgbClr val="FFFFFF"/>
                </a:solidFill>
              </a:rPr>
              <a:t>combattant</a:t>
            </a:r>
            <a:r>
              <a:rPr sz="6600" b="1" spc="156" dirty="0">
                <a:solidFill>
                  <a:srgbClr val="FFFFFF"/>
                </a:solidFill>
              </a:rPr>
              <a:t> </a:t>
            </a:r>
            <a:r>
              <a:rPr sz="6600" b="1" spc="156" dirty="0" err="1">
                <a:solidFill>
                  <a:srgbClr val="FFFFFF"/>
                </a:solidFill>
              </a:rPr>
              <a:t>selon</a:t>
            </a:r>
            <a:r>
              <a:rPr sz="6600" b="1" spc="156" dirty="0">
                <a:solidFill>
                  <a:srgbClr val="FFFFFF"/>
                </a:solidFill>
              </a:rPr>
              <a:t> </a:t>
            </a:r>
            <a:r>
              <a:rPr sz="6600" b="1" spc="156" dirty="0" err="1">
                <a:solidFill>
                  <a:srgbClr val="FFFFFF"/>
                </a:solidFill>
              </a:rPr>
              <a:t>sa</a:t>
            </a:r>
            <a:r>
              <a:rPr sz="6600" b="1" spc="156" dirty="0">
                <a:solidFill>
                  <a:srgbClr val="FFFFFF"/>
                </a:solidFill>
              </a:rPr>
              <a:t> force, qui agit </a:t>
            </a:r>
            <a:r>
              <a:rPr sz="6600" b="1" spc="156" dirty="0" err="1">
                <a:solidFill>
                  <a:srgbClr val="FFFFFF"/>
                </a:solidFill>
              </a:rPr>
              <a:t>puissamment</a:t>
            </a:r>
            <a:r>
              <a:rPr sz="6600" b="1" spc="156" dirty="0">
                <a:solidFill>
                  <a:srgbClr val="FFFFFF"/>
                </a:solidFill>
              </a:rPr>
              <a:t> </a:t>
            </a:r>
            <a:r>
              <a:rPr sz="6600" b="1" spc="156" dirty="0" err="1">
                <a:solidFill>
                  <a:srgbClr val="FFFFFF"/>
                </a:solidFill>
              </a:rPr>
              <a:t>en</a:t>
            </a:r>
            <a:r>
              <a:rPr sz="6600" b="1" spc="156" dirty="0">
                <a:solidFill>
                  <a:srgbClr val="FFFFFF"/>
                </a:solidFill>
              </a:rPr>
              <a:t> </a:t>
            </a:r>
            <a:r>
              <a:rPr sz="6600" b="1" spc="156" dirty="0" err="1">
                <a:solidFill>
                  <a:srgbClr val="FFFFFF"/>
                </a:solidFill>
              </a:rPr>
              <a:t>moi</a:t>
            </a:r>
            <a:r>
              <a:rPr sz="6600" b="1" spc="156" dirty="0">
                <a:solidFill>
                  <a:srgbClr val="FFFFFF"/>
                </a:solidFill>
              </a:rPr>
              <a:t>." (Col. 1:28)</a:t>
            </a:r>
          </a:p>
        </p:txBody>
      </p:sp>
      <p:pic>
        <p:nvPicPr>
          <p:cNvPr id="272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34" name="Agrupar"/>
          <p:cNvGrpSpPr/>
          <p:nvPr/>
        </p:nvGrpSpPr>
        <p:grpSpPr>
          <a:xfrm>
            <a:off x="436467" y="6858000"/>
            <a:ext cx="6463997" cy="6463997"/>
            <a:chOff x="0" y="0"/>
            <a:chExt cx="6463996" cy="6463996"/>
          </a:xfrm>
        </p:grpSpPr>
        <p:pic>
          <p:nvPicPr>
            <p:cNvPr id="272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72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72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72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73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3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3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3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37" name="Agrupar"/>
          <p:cNvGrpSpPr/>
          <p:nvPr/>
        </p:nvGrpSpPr>
        <p:grpSpPr>
          <a:xfrm>
            <a:off x="7397688" y="7707550"/>
            <a:ext cx="16523122" cy="5614447"/>
            <a:chOff x="0" y="0"/>
            <a:chExt cx="16523120" cy="5614446"/>
          </a:xfrm>
        </p:grpSpPr>
        <p:sp>
          <p:nvSpPr>
            <p:cNvPr id="273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3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 name="expresiones bíblicas de ministerio compartido…">
            <a:extLst>
              <a:ext uri="{FF2B5EF4-FFF2-40B4-BE49-F238E27FC236}">
                <a16:creationId xmlns:a16="http://schemas.microsoft.com/office/drawing/2014/main" id="{6DD7469F-7250-4844-AC4C-88DEAF108078}"/>
              </a:ext>
            </a:extLst>
          </p:cNvPr>
          <p:cNvSpPr txBox="1"/>
          <p:nvPr/>
        </p:nvSpPr>
        <p:spPr>
          <a:xfrm>
            <a:off x="2024840" y="1211559"/>
            <a:ext cx="114749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BIBLIQUES DU MINISTÈRE PARTAGÉ</a:t>
            </a:r>
          </a:p>
        </p:txBody>
      </p:sp>
      <p:pic>
        <p:nvPicPr>
          <p:cNvPr id="25" name="Imagen 24">
            <a:extLst>
              <a:ext uri="{FF2B5EF4-FFF2-40B4-BE49-F238E27FC236}">
                <a16:creationId xmlns:a16="http://schemas.microsoft.com/office/drawing/2014/main" id="{C14B6713-27BF-7D4D-9252-7762DE7F60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40"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41" name="CoNclusIOn"/>
          <p:cNvSpPr txBox="1"/>
          <p:nvPr/>
        </p:nvSpPr>
        <p:spPr>
          <a:xfrm>
            <a:off x="9808199" y="5872524"/>
            <a:ext cx="3578562" cy="1097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CoNclusIOn</a:t>
            </a:r>
          </a:p>
        </p:txBody>
      </p:sp>
      <p:sp>
        <p:nvSpPr>
          <p:cNvPr id="2744" name="4"/>
          <p:cNvSpPr txBox="1"/>
          <p:nvPr/>
        </p:nvSpPr>
        <p:spPr>
          <a:xfrm>
            <a:off x="1017854" y="1122302"/>
            <a:ext cx="2013973" cy="194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45" name="“En Cristo,” “En el Espíritu Santo,” “en el Poder de su Espíritu”…"/>
          <p:cNvSpPr txBox="1"/>
          <p:nvPr/>
        </p:nvSpPr>
        <p:spPr>
          <a:xfrm>
            <a:off x="8538446" y="8516357"/>
            <a:ext cx="14700445"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buSzPct val="125000"/>
              <a:defRPr sz="3700" b="1" spc="111">
                <a:solidFill>
                  <a:schemeClr val="accent4"/>
                </a:solidFill>
              </a:defRPr>
            </a:pPr>
            <a:r>
              <a:rPr sz="7200" b="1" spc="156" dirty="0">
                <a:solidFill>
                  <a:srgbClr val="FFFFFF"/>
                </a:solidFill>
              </a:rPr>
              <a:t>"</a:t>
            </a:r>
            <a:r>
              <a:rPr sz="7200" b="1" spc="156" dirty="0" err="1">
                <a:solidFill>
                  <a:srgbClr val="FFFFFF"/>
                </a:solidFill>
              </a:rPr>
              <a:t>En</a:t>
            </a:r>
            <a:r>
              <a:rPr sz="7200" b="1" spc="156" dirty="0">
                <a:solidFill>
                  <a:srgbClr val="FFFFFF"/>
                </a:solidFill>
              </a:rPr>
              <a:t> Christ", "Dans le Saint-Esprit", "dans la Puissance de son Esprit"</a:t>
            </a:r>
          </a:p>
        </p:txBody>
      </p:sp>
      <p:pic>
        <p:nvPicPr>
          <p:cNvPr id="2746"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55" name="Agrupar"/>
          <p:cNvGrpSpPr/>
          <p:nvPr/>
        </p:nvGrpSpPr>
        <p:grpSpPr>
          <a:xfrm>
            <a:off x="436467" y="6858000"/>
            <a:ext cx="6463997" cy="6463997"/>
            <a:chOff x="0" y="0"/>
            <a:chExt cx="6463996" cy="6463996"/>
          </a:xfrm>
        </p:grpSpPr>
        <p:pic>
          <p:nvPicPr>
            <p:cNvPr id="2747"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748"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749"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750"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751"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52"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53"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54"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58" name="Agrupar"/>
          <p:cNvGrpSpPr/>
          <p:nvPr/>
        </p:nvGrpSpPr>
        <p:grpSpPr>
          <a:xfrm>
            <a:off x="7397688" y="7707550"/>
            <a:ext cx="16523122" cy="5614447"/>
            <a:chOff x="0" y="0"/>
            <a:chExt cx="16523120" cy="5614446"/>
          </a:xfrm>
        </p:grpSpPr>
        <p:sp>
          <p:nvSpPr>
            <p:cNvPr id="275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57"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 name="expresiones bíblicas de ministerio compartido…">
            <a:extLst>
              <a:ext uri="{FF2B5EF4-FFF2-40B4-BE49-F238E27FC236}">
                <a16:creationId xmlns:a16="http://schemas.microsoft.com/office/drawing/2014/main" id="{1C3FF08F-C1C4-E349-8210-77230822E8E1}"/>
              </a:ext>
            </a:extLst>
          </p:cNvPr>
          <p:cNvSpPr txBox="1"/>
          <p:nvPr/>
        </p:nvSpPr>
        <p:spPr>
          <a:xfrm>
            <a:off x="2024840" y="1211559"/>
            <a:ext cx="1147495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90000"/>
              </a:lnSpc>
              <a:buSzPct val="50000"/>
              <a:defRPr sz="3000" cap="all" spc="0">
                <a:solidFill>
                  <a:schemeClr val="accent4"/>
                </a:solidFill>
                <a:latin typeface="+mn-lt"/>
                <a:ea typeface="+mn-ea"/>
                <a:cs typeface="+mn-cs"/>
                <a:sym typeface="Montserrat ExtraBold"/>
              </a:defRPr>
            </a:pPr>
            <a:r>
              <a:rPr sz="6000" b="1" cap="all" spc="0" dirty="0">
                <a:solidFill>
                  <a:schemeClr val="accent4"/>
                </a:solidFill>
                <a:latin typeface="+mn-lt"/>
                <a:ea typeface="+mn-ea"/>
                <a:cs typeface="+mn-cs"/>
              </a:rPr>
              <a:t>EXPRESSIONS BIBLIQUES DU MINISTÈRE PARTAGÉ</a:t>
            </a:r>
          </a:p>
        </p:txBody>
      </p:sp>
      <p:pic>
        <p:nvPicPr>
          <p:cNvPr id="25" name="Imagen 24">
            <a:extLst>
              <a:ext uri="{FF2B5EF4-FFF2-40B4-BE49-F238E27FC236}">
                <a16:creationId xmlns:a16="http://schemas.microsoft.com/office/drawing/2014/main" id="{6B43E4C0-4917-5947-9F30-0B2F2FB015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01047" y="-1582822"/>
            <a:ext cx="5115824" cy="5115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White">
  <a:themeElements>
    <a:clrScheme name="White">
      <a:dk1>
        <a:srgbClr val="454546"/>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ontserrat ExtraBold"/>
        <a:ea typeface="Montserrat ExtraBold"/>
        <a:cs typeface="Montserrat ExtraBold"/>
      </a:majorFont>
      <a:minorFont>
        <a:latin typeface="Montserrat ExtraBold"/>
        <a:ea typeface="Montserrat ExtraBold"/>
        <a:cs typeface="Montserrat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FD"/>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ontserrat ExtraBold"/>
        <a:ea typeface="Montserrat ExtraBold"/>
        <a:cs typeface="Montserrat ExtraBold"/>
      </a:majorFont>
      <a:minorFont>
        <a:latin typeface="Montserrat ExtraBold"/>
        <a:ea typeface="Montserrat ExtraBold"/>
        <a:cs typeface="Montserrat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FD"/>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455</TotalTime>
  <Words>2849</Words>
  <Application>Microsoft Office PowerPoint</Application>
  <PresentationFormat>Personalizado</PresentationFormat>
  <Paragraphs>696</Paragraphs>
  <Slides>100</Slides>
  <Notes>20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100</vt:i4>
      </vt:variant>
    </vt:vector>
  </HeadingPairs>
  <TitlesOfParts>
    <vt:vector size="109" baseType="lpstr">
      <vt:lpstr>Druk Bold</vt:lpstr>
      <vt:lpstr>Helvetica</vt:lpstr>
      <vt:lpstr>Helvetica Neue</vt:lpstr>
      <vt:lpstr>Helvetica Neue Light</vt:lpstr>
      <vt:lpstr>Helvetica Neue Medium</vt:lpstr>
      <vt:lpstr>Montserrat Bold</vt:lpstr>
      <vt:lpstr>Montserrat ExtraBold</vt:lpstr>
      <vt:lpstr>Montserrat-ExtraBold</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Evangelismo Mesoamérica Iglesia del Nazareno</cp:lastModifiedBy>
  <cp:revision>4</cp:revision>
  <dcterms:modified xsi:type="dcterms:W3CDTF">2021-10-11T15:32:05Z</dcterms:modified>
</cp:coreProperties>
</file>