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86" r:id="rId11"/>
    <p:sldId id="264" r:id="rId12"/>
    <p:sldId id="265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8" r:id="rId23"/>
    <p:sldId id="274" r:id="rId24"/>
    <p:sldId id="275" r:id="rId25"/>
    <p:sldId id="276" r:id="rId26"/>
    <p:sldId id="280" r:id="rId27"/>
    <p:sldId id="277" r:id="rId28"/>
    <p:sldId id="278" r:id="rId29"/>
    <p:sldId id="279" r:id="rId30"/>
    <p:sldId id="281" r:id="rId31"/>
    <p:sldId id="282" r:id="rId32"/>
    <p:sldId id="283" r:id="rId33"/>
    <p:sldId id="284" r:id="rId34"/>
    <p:sldId id="289" r:id="rId35"/>
  </p:sldIdLst>
  <p:sldSz cx="18288000" cy="10287000"/>
  <p:notesSz cx="6858000" cy="9144000"/>
  <p:embeddedFontLst>
    <p:embeddedFont>
      <p:font typeface="Aileron Regular" pitchFamily="2" charset="77"/>
      <p:regular r:id="rId37"/>
    </p:embeddedFont>
    <p:embeddedFont>
      <p:font typeface="Arimo" panose="020B0604020202020204" pitchFamily="3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rdo" panose="02020600000000000000" pitchFamily="18" charset="-79"/>
      <p:regular r:id="rId43"/>
    </p:embeddedFont>
    <p:embeddedFont>
      <p:font typeface="Cardo Bold" panose="02020804080000020003" pitchFamily="18" charset="-79"/>
      <p:regular r:id="rId44"/>
      <p:bold r:id="rId45"/>
    </p:embeddedFont>
    <p:embeddedFont>
      <p:font typeface="Poppins Medium" panose="020B0604020202020204" pitchFamily="34" charset="0"/>
      <p:regular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8E"/>
    <a:srgbClr val="AAF0F2"/>
    <a:srgbClr val="F3737E"/>
    <a:srgbClr val="FCFF7F"/>
    <a:srgbClr val="99ACFF"/>
    <a:srgbClr val="BFE39A"/>
    <a:srgbClr val="FCFF78"/>
    <a:srgbClr val="A7A7A7"/>
    <a:srgbClr val="E7E7E7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A2C47-9318-2B4B-BA7E-79EE9ABAF075}" v="3" dt="2021-11-12T17:15:37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6" autoAdjust="0"/>
    <p:restoredTop sz="94628" autoAdjust="0"/>
  </p:normalViewPr>
  <p:slideViewPr>
    <p:cSldViewPr>
      <p:cViewPr varScale="1">
        <p:scale>
          <a:sx n="69" d="100"/>
          <a:sy n="69" d="100"/>
        </p:scale>
        <p:origin x="21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son Chupina" userId="d389cfca50cd21c9" providerId="LiveId" clId="{171A2C47-9318-2B4B-BA7E-79EE9ABAF075}"/>
    <pc:docChg chg="custSel modSld">
      <pc:chgData name="Jerson Chupina" userId="d389cfca50cd21c9" providerId="LiveId" clId="{171A2C47-9318-2B4B-BA7E-79EE9ABAF075}" dt="2021-11-12T17:15:37.540" v="8"/>
      <pc:docMkLst>
        <pc:docMk/>
      </pc:docMkLst>
      <pc:sldChg chg="addSp delSp modSp mod modAnim">
        <pc:chgData name="Jerson Chupina" userId="d389cfca50cd21c9" providerId="LiveId" clId="{171A2C47-9318-2B4B-BA7E-79EE9ABAF075}" dt="2021-11-12T17:15:22.409" v="6" actId="553"/>
        <pc:sldMkLst>
          <pc:docMk/>
          <pc:sldMk cId="0" sldId="278"/>
        </pc:sldMkLst>
        <pc:spChg chg="del mod">
          <ac:chgData name="Jerson Chupina" userId="d389cfca50cd21c9" providerId="LiveId" clId="{171A2C47-9318-2B4B-BA7E-79EE9ABAF075}" dt="2021-11-12T17:14:50.183" v="1" actId="478"/>
          <ac:spMkLst>
            <pc:docMk/>
            <pc:sldMk cId="0" sldId="278"/>
            <ac:spMk id="10" creationId="{00000000-0000-0000-0000-000000000000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6" creationId="{C5752574-3A4A-D249-8AF7-D8F01BAC9DEE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7" creationId="{CB307494-A965-A041-A1F0-46BE477CD78A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8" creationId="{7F7DB9AE-3621-6D49-9C4B-70B4D1A32C94}"/>
          </ac:spMkLst>
        </pc:spChg>
        <pc:grpChg chg="del">
          <ac:chgData name="Jerson Chupina" userId="d389cfca50cd21c9" providerId="LiveId" clId="{171A2C47-9318-2B4B-BA7E-79EE9ABAF075}" dt="2021-11-12T17:14:52.549" v="2" actId="478"/>
          <ac:grpSpMkLst>
            <pc:docMk/>
            <pc:sldMk cId="0" sldId="278"/>
            <ac:grpSpMk id="8" creationId="{00000000-0000-0000-0000-000000000000}"/>
          </ac:grpSpMkLst>
        </pc:grpChg>
      </pc:sldChg>
      <pc:sldChg chg="addSp delSp modSp mod delAnim modAnim">
        <pc:chgData name="Jerson Chupina" userId="d389cfca50cd21c9" providerId="LiveId" clId="{171A2C47-9318-2B4B-BA7E-79EE9ABAF075}" dt="2021-11-12T17:15:37.540" v="8"/>
        <pc:sldMkLst>
          <pc:docMk/>
          <pc:sldMk cId="0" sldId="279"/>
        </pc:sldMkLst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8" creationId="{00000000-0000-0000-0000-000000000000}"/>
          </ac:spMkLst>
        </pc:spChg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9" creationId="{00000000-0000-0000-0000-000000000000}"/>
          </ac:spMkLst>
        </pc:spChg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10" creationId="{00000000-0000-0000-0000-000000000000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5" creationId="{A266A67A-35CB-E64F-8D68-C7AA358F8231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6" creationId="{645C9BE5-6737-0642-9BBE-E279CEC80713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7" creationId="{09674486-3012-6F4E-A351-9A3BC31967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7E8EE-2330-C342-B3D6-ED445906FFE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178E9058-2C77-1847-878F-FABCD9D70904}">
      <dgm:prSet phldrT="[Texto]"/>
      <dgm:spPr>
        <a:solidFill>
          <a:srgbClr val="FCFF78"/>
        </a:solidFill>
      </dgm:spPr>
      <dgm:t>
        <a:bodyPr/>
        <a:lstStyle/>
        <a:p>
          <a:endParaRPr lang="es-ES" dirty="0"/>
        </a:p>
      </dgm:t>
    </dgm:pt>
    <dgm:pt modelId="{7CD4B6FF-915B-2148-A81E-6E229F6AC530}" type="parTrans" cxnId="{4B8217AA-655B-6D47-9C15-3CB4443E9529}">
      <dgm:prSet/>
      <dgm:spPr/>
      <dgm:t>
        <a:bodyPr/>
        <a:lstStyle/>
        <a:p>
          <a:endParaRPr lang="es-ES"/>
        </a:p>
      </dgm:t>
    </dgm:pt>
    <dgm:pt modelId="{901551B9-F225-D149-86C2-E85D2F9940BB}" type="sibTrans" cxnId="{4B8217AA-655B-6D47-9C15-3CB4443E9529}">
      <dgm:prSet/>
      <dgm:spPr/>
      <dgm:t>
        <a:bodyPr/>
        <a:lstStyle/>
        <a:p>
          <a:endParaRPr lang="es-ES"/>
        </a:p>
      </dgm:t>
    </dgm:pt>
    <dgm:pt modelId="{D786757B-0186-994E-B260-528D79A54879}">
      <dgm:prSet phldrT="[Texto]"/>
      <dgm:spPr>
        <a:solidFill>
          <a:srgbClr val="C6C7CA"/>
        </a:solidFill>
      </dgm:spPr>
      <dgm:t>
        <a:bodyPr/>
        <a:lstStyle/>
        <a:p>
          <a:endParaRPr lang="es-ES" dirty="0"/>
        </a:p>
      </dgm:t>
    </dgm:pt>
    <dgm:pt modelId="{21ACA210-ADEE-CD4D-B00A-F480E7DAA792}" type="parTrans" cxnId="{30FAC816-7D9A-3F48-A1D5-5F8C1FE38020}">
      <dgm:prSet/>
      <dgm:spPr/>
      <dgm:t>
        <a:bodyPr/>
        <a:lstStyle/>
        <a:p>
          <a:endParaRPr lang="es-ES"/>
        </a:p>
      </dgm:t>
    </dgm:pt>
    <dgm:pt modelId="{594E75AA-531F-CE48-8B45-0F3D9DB704FF}" type="sibTrans" cxnId="{30FAC816-7D9A-3F48-A1D5-5F8C1FE38020}">
      <dgm:prSet/>
      <dgm:spPr/>
      <dgm:t>
        <a:bodyPr/>
        <a:lstStyle/>
        <a:p>
          <a:endParaRPr lang="es-ES"/>
        </a:p>
      </dgm:t>
    </dgm:pt>
    <dgm:pt modelId="{CE0A3B5E-D803-4C4F-955F-FBBEF8405FB5}">
      <dgm:prSet phldrT="[Texto]"/>
      <dgm:spPr>
        <a:solidFill>
          <a:srgbClr val="A7A7A7"/>
        </a:solidFill>
      </dgm:spPr>
      <dgm:t>
        <a:bodyPr/>
        <a:lstStyle/>
        <a:p>
          <a:endParaRPr lang="es-ES" dirty="0"/>
        </a:p>
      </dgm:t>
    </dgm:pt>
    <dgm:pt modelId="{61E6A6CF-C902-064A-8166-08AE59B5D6A0}" type="parTrans" cxnId="{14DA079A-3480-7943-BC9E-1303A776873A}">
      <dgm:prSet/>
      <dgm:spPr/>
      <dgm:t>
        <a:bodyPr/>
        <a:lstStyle/>
        <a:p>
          <a:endParaRPr lang="es-ES"/>
        </a:p>
      </dgm:t>
    </dgm:pt>
    <dgm:pt modelId="{75A0570B-B0E3-A94D-B2E0-14337D74567B}" type="sibTrans" cxnId="{14DA079A-3480-7943-BC9E-1303A776873A}">
      <dgm:prSet/>
      <dgm:spPr/>
      <dgm:t>
        <a:bodyPr/>
        <a:lstStyle/>
        <a:p>
          <a:endParaRPr lang="es-ES"/>
        </a:p>
      </dgm:t>
    </dgm:pt>
    <dgm:pt modelId="{1736AD12-58D6-2F46-9140-71D7729BD9AC}">
      <dgm:prSet phldrT="[Texto]"/>
      <dgm:spPr>
        <a:solidFill>
          <a:srgbClr val="E7E7E7"/>
        </a:solidFill>
      </dgm:spPr>
      <dgm:t>
        <a:bodyPr/>
        <a:lstStyle/>
        <a:p>
          <a:endParaRPr lang="es-ES" dirty="0"/>
        </a:p>
      </dgm:t>
    </dgm:pt>
    <dgm:pt modelId="{0D9FB839-065F-D64A-8E71-64B9530B9ABB}" type="parTrans" cxnId="{88BA6C51-D0E2-904B-AA62-C89EEBBBD665}">
      <dgm:prSet/>
      <dgm:spPr/>
      <dgm:t>
        <a:bodyPr/>
        <a:lstStyle/>
        <a:p>
          <a:endParaRPr lang="es-ES"/>
        </a:p>
      </dgm:t>
    </dgm:pt>
    <dgm:pt modelId="{428F9F37-48F5-6540-8C3C-19136574C44E}" type="sibTrans" cxnId="{88BA6C51-D0E2-904B-AA62-C89EEBBBD665}">
      <dgm:prSet/>
      <dgm:spPr/>
      <dgm:t>
        <a:bodyPr/>
        <a:lstStyle/>
        <a:p>
          <a:endParaRPr lang="es-ES"/>
        </a:p>
      </dgm:t>
    </dgm:pt>
    <dgm:pt modelId="{3F8BC585-A0AD-034C-BA86-ED94ECC60E60}">
      <dgm:prSet phldrT="[Texto]"/>
      <dgm:spPr>
        <a:solidFill>
          <a:srgbClr val="FFDD7E"/>
        </a:solidFill>
      </dgm:spPr>
      <dgm:t>
        <a:bodyPr/>
        <a:lstStyle/>
        <a:p>
          <a:endParaRPr lang="es-ES" dirty="0"/>
        </a:p>
      </dgm:t>
    </dgm:pt>
    <dgm:pt modelId="{16112B9C-81AE-1143-8714-1258CE1494C0}" type="parTrans" cxnId="{325FEDD3-A2CB-B642-B82D-C5ACB888CD9A}">
      <dgm:prSet/>
      <dgm:spPr/>
      <dgm:t>
        <a:bodyPr/>
        <a:lstStyle/>
        <a:p>
          <a:endParaRPr lang="es-ES"/>
        </a:p>
      </dgm:t>
    </dgm:pt>
    <dgm:pt modelId="{E6DA00E6-B7BF-D243-B803-D170923210F2}" type="sibTrans" cxnId="{325FEDD3-A2CB-B642-B82D-C5ACB888CD9A}">
      <dgm:prSet/>
      <dgm:spPr/>
      <dgm:t>
        <a:bodyPr/>
        <a:lstStyle/>
        <a:p>
          <a:endParaRPr lang="es-ES"/>
        </a:p>
      </dgm:t>
    </dgm:pt>
    <dgm:pt modelId="{6FA24B76-4308-5642-8D43-0318F6F983B6}" type="pres">
      <dgm:prSet presAssocID="{F467E8EE-2330-C342-B3D6-ED445906FFEF}" presName="Name0" presStyleCnt="0">
        <dgm:presLayoutVars>
          <dgm:dir/>
          <dgm:animLvl val="lvl"/>
          <dgm:resizeHandles val="exact"/>
        </dgm:presLayoutVars>
      </dgm:prSet>
      <dgm:spPr/>
    </dgm:pt>
    <dgm:pt modelId="{7BBD7866-FD46-2740-993B-9CEC6B554B2F}" type="pres">
      <dgm:prSet presAssocID="{178E9058-2C77-1847-878F-FABCD9D70904}" presName="Name8" presStyleCnt="0"/>
      <dgm:spPr/>
    </dgm:pt>
    <dgm:pt modelId="{9067A249-0B14-3547-8D88-9DD70D08B11D}" type="pres">
      <dgm:prSet presAssocID="{178E9058-2C77-1847-878F-FABCD9D70904}" presName="level" presStyleLbl="node1" presStyleIdx="0" presStyleCnt="5">
        <dgm:presLayoutVars>
          <dgm:chMax val="1"/>
          <dgm:bulletEnabled val="1"/>
        </dgm:presLayoutVars>
      </dgm:prSet>
      <dgm:spPr/>
    </dgm:pt>
    <dgm:pt modelId="{020EE993-E50B-1745-871F-01B232C50FDD}" type="pres">
      <dgm:prSet presAssocID="{178E9058-2C77-1847-878F-FABCD9D709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3381C6-6EC5-764F-9838-EDF03E531169}" type="pres">
      <dgm:prSet presAssocID="{CE0A3B5E-D803-4C4F-955F-FBBEF8405FB5}" presName="Name8" presStyleCnt="0"/>
      <dgm:spPr/>
    </dgm:pt>
    <dgm:pt modelId="{724AD451-8EFC-8345-9EAF-D0D43CEDE07B}" type="pres">
      <dgm:prSet presAssocID="{CE0A3B5E-D803-4C4F-955F-FBBEF8405FB5}" presName="level" presStyleLbl="node1" presStyleIdx="1" presStyleCnt="5">
        <dgm:presLayoutVars>
          <dgm:chMax val="1"/>
          <dgm:bulletEnabled val="1"/>
        </dgm:presLayoutVars>
      </dgm:prSet>
      <dgm:spPr/>
    </dgm:pt>
    <dgm:pt modelId="{455C0D6C-4724-604D-B2CF-FF467837C6DF}" type="pres">
      <dgm:prSet presAssocID="{CE0A3B5E-D803-4C4F-955F-FBBEF8405F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E40F67-2BEA-4740-B918-103E11022FB5}" type="pres">
      <dgm:prSet presAssocID="{1736AD12-58D6-2F46-9140-71D7729BD9AC}" presName="Name8" presStyleCnt="0"/>
      <dgm:spPr/>
    </dgm:pt>
    <dgm:pt modelId="{D0D5AE6F-8F30-F440-A7FA-B0E4AF5F0A63}" type="pres">
      <dgm:prSet presAssocID="{1736AD12-58D6-2F46-9140-71D7729BD9AC}" presName="level" presStyleLbl="node1" presStyleIdx="2" presStyleCnt="5">
        <dgm:presLayoutVars>
          <dgm:chMax val="1"/>
          <dgm:bulletEnabled val="1"/>
        </dgm:presLayoutVars>
      </dgm:prSet>
      <dgm:spPr/>
    </dgm:pt>
    <dgm:pt modelId="{F29780DA-551C-C244-A0A5-3B2709506F99}" type="pres">
      <dgm:prSet presAssocID="{1736AD12-58D6-2F46-9140-71D7729BD9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CCDBD5-86B2-2C40-824F-8907BB56F8A5}" type="pres">
      <dgm:prSet presAssocID="{3F8BC585-A0AD-034C-BA86-ED94ECC60E60}" presName="Name8" presStyleCnt="0"/>
      <dgm:spPr/>
    </dgm:pt>
    <dgm:pt modelId="{2713E594-3942-484A-89EB-56ACC7B9B782}" type="pres">
      <dgm:prSet presAssocID="{3F8BC585-A0AD-034C-BA86-ED94ECC60E60}" presName="level" presStyleLbl="node1" presStyleIdx="3" presStyleCnt="5">
        <dgm:presLayoutVars>
          <dgm:chMax val="1"/>
          <dgm:bulletEnabled val="1"/>
        </dgm:presLayoutVars>
      </dgm:prSet>
      <dgm:spPr/>
    </dgm:pt>
    <dgm:pt modelId="{2343A962-A31F-D848-B83C-B9B7897209A7}" type="pres">
      <dgm:prSet presAssocID="{3F8BC585-A0AD-034C-BA86-ED94ECC60E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B0BE35-0856-2B49-AEDC-FCF04E54FF20}" type="pres">
      <dgm:prSet presAssocID="{D786757B-0186-994E-B260-528D79A54879}" presName="Name8" presStyleCnt="0"/>
      <dgm:spPr/>
    </dgm:pt>
    <dgm:pt modelId="{48377F47-9F9C-5C4F-9F97-E6E990B1FCB5}" type="pres">
      <dgm:prSet presAssocID="{D786757B-0186-994E-B260-528D79A54879}" presName="level" presStyleLbl="node1" presStyleIdx="4" presStyleCnt="5" custLinFactNeighborX="-49518" custLinFactNeighborY="88092">
        <dgm:presLayoutVars>
          <dgm:chMax val="1"/>
          <dgm:bulletEnabled val="1"/>
        </dgm:presLayoutVars>
      </dgm:prSet>
      <dgm:spPr/>
    </dgm:pt>
    <dgm:pt modelId="{986E7797-FC0E-0C4E-A69E-39FFD5E688F9}" type="pres">
      <dgm:prSet presAssocID="{D786757B-0186-994E-B260-528D79A548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1FB712-DD73-3A49-9955-AA293B3D7B8B}" type="presOf" srcId="{F467E8EE-2330-C342-B3D6-ED445906FFEF}" destId="{6FA24B76-4308-5642-8D43-0318F6F983B6}" srcOrd="0" destOrd="0" presId="urn:microsoft.com/office/officeart/2005/8/layout/pyramid1"/>
    <dgm:cxn modelId="{30FAC816-7D9A-3F48-A1D5-5F8C1FE38020}" srcId="{F467E8EE-2330-C342-B3D6-ED445906FFEF}" destId="{D786757B-0186-994E-B260-528D79A54879}" srcOrd="4" destOrd="0" parTransId="{21ACA210-ADEE-CD4D-B00A-F480E7DAA792}" sibTransId="{594E75AA-531F-CE48-8B45-0F3D9DB704FF}"/>
    <dgm:cxn modelId="{797B0A2A-EE90-6442-9562-9204B329E20E}" type="presOf" srcId="{3F8BC585-A0AD-034C-BA86-ED94ECC60E60}" destId="{2713E594-3942-484A-89EB-56ACC7B9B782}" srcOrd="0" destOrd="0" presId="urn:microsoft.com/office/officeart/2005/8/layout/pyramid1"/>
    <dgm:cxn modelId="{6DFA5E39-CB77-4044-B47C-430AF2BF34D3}" type="presOf" srcId="{3F8BC585-A0AD-034C-BA86-ED94ECC60E60}" destId="{2343A962-A31F-D848-B83C-B9B7897209A7}" srcOrd="1" destOrd="0" presId="urn:microsoft.com/office/officeart/2005/8/layout/pyramid1"/>
    <dgm:cxn modelId="{90932E44-71CA-F84F-B0D1-05DA93814829}" type="presOf" srcId="{D786757B-0186-994E-B260-528D79A54879}" destId="{986E7797-FC0E-0C4E-A69E-39FFD5E688F9}" srcOrd="1" destOrd="0" presId="urn:microsoft.com/office/officeart/2005/8/layout/pyramid1"/>
    <dgm:cxn modelId="{B8BCCB4A-F025-8C46-8E78-DA9DACA8C47E}" type="presOf" srcId="{178E9058-2C77-1847-878F-FABCD9D70904}" destId="{9067A249-0B14-3547-8D88-9DD70D08B11D}" srcOrd="0" destOrd="0" presId="urn:microsoft.com/office/officeart/2005/8/layout/pyramid1"/>
    <dgm:cxn modelId="{2D76534B-EDD4-CC45-A9C1-2B7E3F33D035}" type="presOf" srcId="{1736AD12-58D6-2F46-9140-71D7729BD9AC}" destId="{D0D5AE6F-8F30-F440-A7FA-B0E4AF5F0A63}" srcOrd="0" destOrd="0" presId="urn:microsoft.com/office/officeart/2005/8/layout/pyramid1"/>
    <dgm:cxn modelId="{88BA6C51-D0E2-904B-AA62-C89EEBBBD665}" srcId="{F467E8EE-2330-C342-B3D6-ED445906FFEF}" destId="{1736AD12-58D6-2F46-9140-71D7729BD9AC}" srcOrd="2" destOrd="0" parTransId="{0D9FB839-065F-D64A-8E71-64B9530B9ABB}" sibTransId="{428F9F37-48F5-6540-8C3C-19136574C44E}"/>
    <dgm:cxn modelId="{4DC29D6C-2BB5-9340-ADA7-9A368C1E6CA0}" type="presOf" srcId="{178E9058-2C77-1847-878F-FABCD9D70904}" destId="{020EE993-E50B-1745-871F-01B232C50FDD}" srcOrd="1" destOrd="0" presId="urn:microsoft.com/office/officeart/2005/8/layout/pyramid1"/>
    <dgm:cxn modelId="{7035E88B-EC5C-B144-B211-83DFB46B64B4}" type="presOf" srcId="{D786757B-0186-994E-B260-528D79A54879}" destId="{48377F47-9F9C-5C4F-9F97-E6E990B1FCB5}" srcOrd="0" destOrd="0" presId="urn:microsoft.com/office/officeart/2005/8/layout/pyramid1"/>
    <dgm:cxn modelId="{9B5A8296-95A8-4444-B2C4-A18D48E1E0C8}" type="presOf" srcId="{1736AD12-58D6-2F46-9140-71D7729BD9AC}" destId="{F29780DA-551C-C244-A0A5-3B2709506F99}" srcOrd="1" destOrd="0" presId="urn:microsoft.com/office/officeart/2005/8/layout/pyramid1"/>
    <dgm:cxn modelId="{14DA079A-3480-7943-BC9E-1303A776873A}" srcId="{F467E8EE-2330-C342-B3D6-ED445906FFEF}" destId="{CE0A3B5E-D803-4C4F-955F-FBBEF8405FB5}" srcOrd="1" destOrd="0" parTransId="{61E6A6CF-C902-064A-8166-08AE59B5D6A0}" sibTransId="{75A0570B-B0E3-A94D-B2E0-14337D74567B}"/>
    <dgm:cxn modelId="{4B8217AA-655B-6D47-9C15-3CB4443E9529}" srcId="{F467E8EE-2330-C342-B3D6-ED445906FFEF}" destId="{178E9058-2C77-1847-878F-FABCD9D70904}" srcOrd="0" destOrd="0" parTransId="{7CD4B6FF-915B-2148-A81E-6E229F6AC530}" sibTransId="{901551B9-F225-D149-86C2-E85D2F9940BB}"/>
    <dgm:cxn modelId="{6B1B64BE-949F-B041-B259-6FAF615CC6EB}" type="presOf" srcId="{CE0A3B5E-D803-4C4F-955F-FBBEF8405FB5}" destId="{724AD451-8EFC-8345-9EAF-D0D43CEDE07B}" srcOrd="0" destOrd="0" presId="urn:microsoft.com/office/officeart/2005/8/layout/pyramid1"/>
    <dgm:cxn modelId="{325FEDD3-A2CB-B642-B82D-C5ACB888CD9A}" srcId="{F467E8EE-2330-C342-B3D6-ED445906FFEF}" destId="{3F8BC585-A0AD-034C-BA86-ED94ECC60E60}" srcOrd="3" destOrd="0" parTransId="{16112B9C-81AE-1143-8714-1258CE1494C0}" sibTransId="{E6DA00E6-B7BF-D243-B803-D170923210F2}"/>
    <dgm:cxn modelId="{DE6551D9-9699-D948-ACD1-97604109A996}" type="presOf" srcId="{CE0A3B5E-D803-4C4F-955F-FBBEF8405FB5}" destId="{455C0D6C-4724-604D-B2CF-FF467837C6DF}" srcOrd="1" destOrd="0" presId="urn:microsoft.com/office/officeart/2005/8/layout/pyramid1"/>
    <dgm:cxn modelId="{8AB056DB-C9E2-AC4E-B5D4-F81D0F319999}" type="presParOf" srcId="{6FA24B76-4308-5642-8D43-0318F6F983B6}" destId="{7BBD7866-FD46-2740-993B-9CEC6B554B2F}" srcOrd="0" destOrd="0" presId="urn:microsoft.com/office/officeart/2005/8/layout/pyramid1"/>
    <dgm:cxn modelId="{A1C5E0CB-1C31-AB41-905B-E7654449EF69}" type="presParOf" srcId="{7BBD7866-FD46-2740-993B-9CEC6B554B2F}" destId="{9067A249-0B14-3547-8D88-9DD70D08B11D}" srcOrd="0" destOrd="0" presId="urn:microsoft.com/office/officeart/2005/8/layout/pyramid1"/>
    <dgm:cxn modelId="{B629496A-F48D-3044-A617-4711A69C9E0C}" type="presParOf" srcId="{7BBD7866-FD46-2740-993B-9CEC6B554B2F}" destId="{020EE993-E50B-1745-871F-01B232C50FDD}" srcOrd="1" destOrd="0" presId="urn:microsoft.com/office/officeart/2005/8/layout/pyramid1"/>
    <dgm:cxn modelId="{4E348133-EA47-774C-B2B1-FFEB1E7521C5}" type="presParOf" srcId="{6FA24B76-4308-5642-8D43-0318F6F983B6}" destId="{833381C6-6EC5-764F-9838-EDF03E531169}" srcOrd="1" destOrd="0" presId="urn:microsoft.com/office/officeart/2005/8/layout/pyramid1"/>
    <dgm:cxn modelId="{7F468C50-249B-B64A-84F4-1B034D3849B3}" type="presParOf" srcId="{833381C6-6EC5-764F-9838-EDF03E531169}" destId="{724AD451-8EFC-8345-9EAF-D0D43CEDE07B}" srcOrd="0" destOrd="0" presId="urn:microsoft.com/office/officeart/2005/8/layout/pyramid1"/>
    <dgm:cxn modelId="{10046DF5-73CD-FD40-AD79-DF36C221FEAE}" type="presParOf" srcId="{833381C6-6EC5-764F-9838-EDF03E531169}" destId="{455C0D6C-4724-604D-B2CF-FF467837C6DF}" srcOrd="1" destOrd="0" presId="urn:microsoft.com/office/officeart/2005/8/layout/pyramid1"/>
    <dgm:cxn modelId="{AB19CEE6-FAC9-F840-AB73-0C6A9C25A406}" type="presParOf" srcId="{6FA24B76-4308-5642-8D43-0318F6F983B6}" destId="{FAE40F67-2BEA-4740-B918-103E11022FB5}" srcOrd="2" destOrd="0" presId="urn:microsoft.com/office/officeart/2005/8/layout/pyramid1"/>
    <dgm:cxn modelId="{929D6085-1145-614B-8494-4634C8C16BD4}" type="presParOf" srcId="{FAE40F67-2BEA-4740-B918-103E11022FB5}" destId="{D0D5AE6F-8F30-F440-A7FA-B0E4AF5F0A63}" srcOrd="0" destOrd="0" presId="urn:microsoft.com/office/officeart/2005/8/layout/pyramid1"/>
    <dgm:cxn modelId="{D2C6C959-A65B-B248-8A78-6CA813239817}" type="presParOf" srcId="{FAE40F67-2BEA-4740-B918-103E11022FB5}" destId="{F29780DA-551C-C244-A0A5-3B2709506F99}" srcOrd="1" destOrd="0" presId="urn:microsoft.com/office/officeart/2005/8/layout/pyramid1"/>
    <dgm:cxn modelId="{4CD7993C-C1A8-B448-8B31-188FEEEA226E}" type="presParOf" srcId="{6FA24B76-4308-5642-8D43-0318F6F983B6}" destId="{A4CCDBD5-86B2-2C40-824F-8907BB56F8A5}" srcOrd="3" destOrd="0" presId="urn:microsoft.com/office/officeart/2005/8/layout/pyramid1"/>
    <dgm:cxn modelId="{F5113B11-5163-8347-8B31-C121BAD478D0}" type="presParOf" srcId="{A4CCDBD5-86B2-2C40-824F-8907BB56F8A5}" destId="{2713E594-3942-484A-89EB-56ACC7B9B782}" srcOrd="0" destOrd="0" presId="urn:microsoft.com/office/officeart/2005/8/layout/pyramid1"/>
    <dgm:cxn modelId="{34B2B921-5952-9942-A593-7636103D3795}" type="presParOf" srcId="{A4CCDBD5-86B2-2C40-824F-8907BB56F8A5}" destId="{2343A962-A31F-D848-B83C-B9B7897209A7}" srcOrd="1" destOrd="0" presId="urn:microsoft.com/office/officeart/2005/8/layout/pyramid1"/>
    <dgm:cxn modelId="{67D46206-0E6C-5541-8DE8-B56FA222F8DD}" type="presParOf" srcId="{6FA24B76-4308-5642-8D43-0318F6F983B6}" destId="{03B0BE35-0856-2B49-AEDC-FCF04E54FF20}" srcOrd="4" destOrd="0" presId="urn:microsoft.com/office/officeart/2005/8/layout/pyramid1"/>
    <dgm:cxn modelId="{AFA64EFB-73BF-D344-A519-4ED71C86F831}" type="presParOf" srcId="{03B0BE35-0856-2B49-AEDC-FCF04E54FF20}" destId="{48377F47-9F9C-5C4F-9F97-E6E990B1FCB5}" srcOrd="0" destOrd="0" presId="urn:microsoft.com/office/officeart/2005/8/layout/pyramid1"/>
    <dgm:cxn modelId="{ECDC95C8-A31F-6544-B492-01CDC1C57F95}" type="presParOf" srcId="{03B0BE35-0856-2B49-AEDC-FCF04E54FF20}" destId="{986E7797-FC0E-0C4E-A69E-39FFD5E688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7A249-0B14-3547-8D88-9DD70D08B11D}">
      <dsp:nvSpPr>
        <dsp:cNvPr id="0" name=""/>
        <dsp:cNvSpPr/>
      </dsp:nvSpPr>
      <dsp:spPr>
        <a:xfrm>
          <a:off x="2641271" y="0"/>
          <a:ext cx="1320635" cy="1778382"/>
        </a:xfrm>
        <a:prstGeom prst="trapezoid">
          <a:avLst>
            <a:gd name="adj" fmla="val 50000"/>
          </a:avLst>
        </a:prstGeom>
        <a:solidFill>
          <a:srgbClr val="FCFF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641271" y="0"/>
        <a:ext cx="1320635" cy="1778382"/>
      </dsp:txXfrm>
    </dsp:sp>
    <dsp:sp modelId="{724AD451-8EFC-8345-9EAF-D0D43CEDE07B}">
      <dsp:nvSpPr>
        <dsp:cNvPr id="0" name=""/>
        <dsp:cNvSpPr/>
      </dsp:nvSpPr>
      <dsp:spPr>
        <a:xfrm>
          <a:off x="1980953" y="1778382"/>
          <a:ext cx="2641271" cy="1778382"/>
        </a:xfrm>
        <a:prstGeom prst="trapezoid">
          <a:avLst>
            <a:gd name="adj" fmla="val 37130"/>
          </a:avLst>
        </a:prstGeom>
        <a:solidFill>
          <a:srgbClr val="A7A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443175" y="1778382"/>
        <a:ext cx="1716826" cy="1778382"/>
      </dsp:txXfrm>
    </dsp:sp>
    <dsp:sp modelId="{D0D5AE6F-8F30-F440-A7FA-B0E4AF5F0A63}">
      <dsp:nvSpPr>
        <dsp:cNvPr id="0" name=""/>
        <dsp:cNvSpPr/>
      </dsp:nvSpPr>
      <dsp:spPr>
        <a:xfrm>
          <a:off x="1320635" y="3556764"/>
          <a:ext cx="3961906" cy="1778382"/>
        </a:xfrm>
        <a:prstGeom prst="trapezoid">
          <a:avLst>
            <a:gd name="adj" fmla="val 37130"/>
          </a:avLst>
        </a:prstGeom>
        <a:solidFill>
          <a:srgbClr val="E7E7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013969" y="3556764"/>
        <a:ext cx="2575239" cy="1778382"/>
      </dsp:txXfrm>
    </dsp:sp>
    <dsp:sp modelId="{2713E594-3942-484A-89EB-56ACC7B9B782}">
      <dsp:nvSpPr>
        <dsp:cNvPr id="0" name=""/>
        <dsp:cNvSpPr/>
      </dsp:nvSpPr>
      <dsp:spPr>
        <a:xfrm>
          <a:off x="660317" y="5335146"/>
          <a:ext cx="5282542" cy="1778382"/>
        </a:xfrm>
        <a:prstGeom prst="trapezoid">
          <a:avLst>
            <a:gd name="adj" fmla="val 37130"/>
          </a:avLst>
        </a:prstGeom>
        <a:solidFill>
          <a:srgbClr val="FFDD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1584762" y="5335146"/>
        <a:ext cx="3433652" cy="1778382"/>
      </dsp:txXfrm>
    </dsp:sp>
    <dsp:sp modelId="{48377F47-9F9C-5C4F-9F97-E6E990B1FCB5}">
      <dsp:nvSpPr>
        <dsp:cNvPr id="0" name=""/>
        <dsp:cNvSpPr/>
      </dsp:nvSpPr>
      <dsp:spPr>
        <a:xfrm>
          <a:off x="0" y="7113528"/>
          <a:ext cx="6603178" cy="1778382"/>
        </a:xfrm>
        <a:prstGeom prst="trapezoid">
          <a:avLst>
            <a:gd name="adj" fmla="val 37130"/>
          </a:avLst>
        </a:prstGeom>
        <a:solidFill>
          <a:srgbClr val="C6C7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1155556" y="7113528"/>
        <a:ext cx="4292065" cy="177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1F87-9E08-A642-B7E3-12C3D3B045A3}" type="datetimeFigureOut">
              <a:rPr lang="es-GT" smtClean="0"/>
              <a:t>18/11/21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C9A6-3DDE-B647-906E-467AD6C3BD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526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537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61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33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995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34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688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0241" y="9938710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8999"/>
          </a:blip>
          <a:srcRect/>
          <a:stretch>
            <a:fillRect/>
          </a:stretch>
        </p:blipFill>
        <p:spPr>
          <a:xfrm rot="3415028">
            <a:off x="6570660" y="-3490804"/>
            <a:ext cx="17815223" cy="1188052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02829" y="2449460"/>
            <a:ext cx="10058400" cy="5657779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2118" r="-211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57198" y="8365471"/>
            <a:ext cx="4636337" cy="64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FFFFFF"/>
                </a:solidFill>
                <a:latin typeface="Poppins Medium"/>
              </a:rPr>
              <a:t>FÉLIX ORTIZ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4200" y="3123626"/>
            <a:ext cx="732798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FAFF00"/>
                </a:solidFill>
                <a:latin typeface=""/>
              </a:rPr>
              <a:t>Outils</a:t>
            </a:r>
            <a:r>
              <a:rPr lang="en-US" sz="8000" dirty="0">
                <a:solidFill>
                  <a:srgbClr val="FAFF00"/>
                </a:solidFill>
                <a:latin typeface=""/>
              </a:rPr>
              <a:t> de coaching pour le </a:t>
            </a:r>
            <a:r>
              <a:rPr lang="en-US" sz="8000" dirty="0" err="1">
                <a:solidFill>
                  <a:srgbClr val="FAFF00"/>
                </a:solidFill>
                <a:latin typeface=""/>
              </a:rPr>
              <a:t>mentorat</a:t>
            </a:r>
            <a:endParaRPr lang="en-US" sz="8000" dirty="0">
              <a:solidFill>
                <a:srgbClr val="FAFF00"/>
              </a:solidFill>
              <a:latin typeface="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349E3F-9F16-284D-8397-98B357EC0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257300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373785"/>
            <a:ext cx="16230600" cy="261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endParaRPr lang="en-US" sz="16600" b="1" dirty="0">
              <a:solidFill>
                <a:srgbClr val="FAFF00"/>
              </a:solidFill>
              <a:latin typeface="Cardo"/>
            </a:endParaRPr>
          </a:p>
          <a:p>
            <a:pPr algn="ctr">
              <a:lnSpc>
                <a:spcPts val="8799"/>
              </a:lnSpc>
            </a:pPr>
            <a:r>
              <a:rPr lang="en-US" sz="16600" b="1" dirty="0">
                <a:solidFill>
                  <a:srgbClr val="FAFF00"/>
                </a:solidFill>
                <a:latin typeface="Cardo"/>
              </a:rPr>
              <a:t>Petits </a:t>
            </a:r>
            <a:r>
              <a:rPr lang="en-US" sz="16600" b="1" dirty="0" err="1">
                <a:solidFill>
                  <a:srgbClr val="FAFF00"/>
                </a:solidFill>
                <a:latin typeface="Cardo"/>
              </a:rPr>
              <a:t>Groupes</a:t>
            </a:r>
            <a:endParaRPr lang="en-US" sz="16600" b="1" dirty="0">
              <a:solidFill>
                <a:srgbClr val="FAFF00"/>
              </a:solidFill>
              <a:latin typeface="Cardo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081D39-6D7B-E447-B699-71B427C9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3329" y="675086"/>
            <a:ext cx="8121343" cy="89368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619500"/>
            <a:ext cx="16230600" cy="428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9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CONSCIENCE</a:t>
            </a:r>
          </a:p>
          <a:p>
            <a:pPr>
              <a:lnSpc>
                <a:spcPts val="3800"/>
              </a:lnSpc>
            </a:pPr>
            <a:endParaRPr lang="en-US" sz="3800" dirty="0">
              <a:solidFill>
                <a:srgbClr val="A6A6A6"/>
              </a:solidFill>
              <a:latin typeface="Aileron Regular"/>
            </a:endParaRPr>
          </a:p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La conscience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implique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d'acquérir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la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connaissance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quelque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chose par la </a:t>
            </a:r>
            <a:r>
              <a:rPr lang="en-US" sz="5400" u="sng" dirty="0" err="1">
                <a:solidFill>
                  <a:srgbClr val="FFFFFF"/>
                </a:solidFill>
                <a:latin typeface="Poppins Medium"/>
              </a:rPr>
              <a:t>réflexion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l'observation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ou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u="sng" dirty="0" err="1">
                <a:solidFill>
                  <a:srgbClr val="FFFFFF"/>
                </a:solidFill>
                <a:latin typeface="Poppins Medium"/>
              </a:rPr>
              <a:t>l'interprétation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que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voit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entend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ressent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etc.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AB05EF-4BCB-8742-9F08-B7A191633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3329" y="675086"/>
            <a:ext cx="8121343" cy="89368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43000" y="3695700"/>
            <a:ext cx="16230600" cy="429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RESPONSABILITÉ</a:t>
            </a:r>
          </a:p>
          <a:p>
            <a:pPr>
              <a:lnSpc>
                <a:spcPts val="3800"/>
              </a:lnSpc>
            </a:pPr>
            <a:endParaRPr lang="en-US" sz="3800" dirty="0">
              <a:solidFill>
                <a:srgbClr val="A6A6A6"/>
              </a:solidFill>
              <a:latin typeface="Aileron Regular"/>
            </a:endParaRPr>
          </a:p>
          <a:p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Selon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dictionnaire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prendre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ses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responsabilités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c'est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mettre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l'intention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du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soin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et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l'attention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dans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quelque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chose que nous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avons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décidé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faire.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A2FCE7-C9C8-2942-BC28-B40D4CE06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771525"/>
            <a:ext cx="162306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CONSCIENCE ET RESPONSABILITÉ</a:t>
            </a:r>
          </a:p>
        </p:txBody>
      </p:sp>
      <p:pic>
        <p:nvPicPr>
          <p:cNvPr id="41" name="Picture 18">
            <a:extLst>
              <a:ext uri="{FF2B5EF4-FFF2-40B4-BE49-F238E27FC236}">
                <a16:creationId xmlns:a16="http://schemas.microsoft.com/office/drawing/2014/main" id="{76580B61-823D-2F42-BD7E-7C7A0BFD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1149" y="4965524"/>
            <a:ext cx="4469812" cy="2234906"/>
          </a:xfrm>
          <a:prstGeom prst="rect">
            <a:avLst/>
          </a:prstGeom>
        </p:spPr>
      </p:pic>
      <p:pic>
        <p:nvPicPr>
          <p:cNvPr id="42" name="Picture 19">
            <a:extLst>
              <a:ext uri="{FF2B5EF4-FFF2-40B4-BE49-F238E27FC236}">
                <a16:creationId xmlns:a16="http://schemas.microsoft.com/office/drawing/2014/main" id="{A93A52EF-71AA-F44E-8E22-DE5D1AA4D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18190" y="4965524"/>
            <a:ext cx="4469812" cy="2234906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DF6BC014-C0B8-9246-8F49-DE0C86553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17614" y="4965524"/>
            <a:ext cx="4469812" cy="2234906"/>
          </a:xfrm>
          <a:prstGeom prst="rect">
            <a:avLst/>
          </a:prstGeom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C5939FC0-80C5-004F-AD71-BE586CD1D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917039" y="4965524"/>
            <a:ext cx="4469812" cy="2234906"/>
          </a:xfrm>
          <a:prstGeom prst="rect">
            <a:avLst/>
          </a:prstGeom>
        </p:spPr>
      </p:pic>
      <p:sp>
        <p:nvSpPr>
          <p:cNvPr id="45" name="TextBox 22">
            <a:extLst>
              <a:ext uri="{FF2B5EF4-FFF2-40B4-BE49-F238E27FC236}">
                <a16:creationId xmlns:a16="http://schemas.microsoft.com/office/drawing/2014/main" id="{AB470253-129A-0043-9EF3-125A99D6D62F}"/>
              </a:ext>
            </a:extLst>
          </p:cNvPr>
          <p:cNvSpPr txBox="1"/>
          <p:nvPr/>
        </p:nvSpPr>
        <p:spPr>
          <a:xfrm>
            <a:off x="1860673" y="5820748"/>
            <a:ext cx="2928591" cy="99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Conscience</a:t>
            </a:r>
          </a:p>
          <a:p>
            <a:pPr algn="ctr">
              <a:lnSpc>
                <a:spcPts val="3800"/>
              </a:lnSpc>
              <a:spcBef>
                <a:spcPct val="0"/>
              </a:spcBef>
            </a:pP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Cardo"/>
            </a:endParaRP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47974921-414F-2346-A038-4665F7993F25}"/>
              </a:ext>
            </a:extLst>
          </p:cNvPr>
          <p:cNvSpPr txBox="1"/>
          <p:nvPr/>
        </p:nvSpPr>
        <p:spPr>
          <a:xfrm>
            <a:off x="5546976" y="5871944"/>
            <a:ext cx="3638401" cy="44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Responsabilité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Cardo"/>
            </a:endParaRP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291C2F46-D840-E340-B605-98087DDC2851}"/>
              </a:ext>
            </a:extLst>
          </p:cNvPr>
          <p:cNvSpPr txBox="1"/>
          <p:nvPr/>
        </p:nvSpPr>
        <p:spPr>
          <a:xfrm>
            <a:off x="10090646" y="5808283"/>
            <a:ext cx="212374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Action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C7782DC-EED5-D94E-A5B8-0175BD92FB3C}"/>
              </a:ext>
            </a:extLst>
          </p:cNvPr>
          <p:cNvSpPr txBox="1"/>
          <p:nvPr/>
        </p:nvSpPr>
        <p:spPr>
          <a:xfrm>
            <a:off x="13867848" y="5825713"/>
            <a:ext cx="2568196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Maturité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Poppins Medium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F2477AD5-06B8-784C-ABF4-B4D4F7259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373785"/>
            <a:ext cx="1623060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_tradnl" sz="13800" b="1" dirty="0" err="1">
                <a:solidFill>
                  <a:srgbClr val="FAFF00"/>
                </a:solidFill>
                <a:latin typeface="Cardo"/>
              </a:rPr>
              <a:t>Rèfléxion</a:t>
            </a:r>
            <a:r>
              <a:rPr lang="es-ES_tradnl" sz="13800" b="1" dirty="0">
                <a:solidFill>
                  <a:srgbClr val="FAFF00"/>
                </a:solidFill>
                <a:latin typeface="Cardo"/>
              </a:rPr>
              <a:t> </a:t>
            </a:r>
            <a:r>
              <a:rPr lang="es-ES_tradnl" sz="13800" b="1" dirty="0" err="1">
                <a:solidFill>
                  <a:srgbClr val="FAFF00"/>
                </a:solidFill>
                <a:latin typeface="Cardo"/>
              </a:rPr>
              <a:t>Personnelle</a:t>
            </a:r>
            <a:r>
              <a:rPr lang="es-ES_tradnl" sz="13800" b="1" dirty="0">
                <a:solidFill>
                  <a:srgbClr val="FAFF00"/>
                </a:solidFill>
                <a:latin typeface="Cardo"/>
              </a:rPr>
              <a:t> page 9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081D39-6D7B-E447-B699-71B427C9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74A687B-B369-9045-ACC0-1AB75D40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9965" y="5209333"/>
            <a:ext cx="5062493" cy="270843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E33BFF6-77C2-594E-A568-883E4B2D5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52124" y="6010624"/>
            <a:ext cx="2154751" cy="1109696"/>
          </a:xfrm>
          <a:prstGeom prst="rect">
            <a:avLst/>
          </a:prstGeom>
        </p:spPr>
      </p:pic>
      <p:sp>
        <p:nvSpPr>
          <p:cNvPr id="24" name="TextBox 16">
            <a:extLst>
              <a:ext uri="{FF2B5EF4-FFF2-40B4-BE49-F238E27FC236}">
                <a16:creationId xmlns:a16="http://schemas.microsoft.com/office/drawing/2014/main" id="{7C53A53E-5863-C645-AB1F-3D8564B10885}"/>
              </a:ext>
            </a:extLst>
          </p:cNvPr>
          <p:cNvSpPr txBox="1"/>
          <p:nvPr/>
        </p:nvSpPr>
        <p:spPr>
          <a:xfrm>
            <a:off x="2209800" y="6476933"/>
            <a:ext cx="3548336" cy="88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Dire</a:t>
            </a:r>
            <a:endParaRPr lang="en-US" sz="5399" dirty="0">
              <a:solidFill>
                <a:schemeClr val="tx1">
                  <a:lumMod val="85000"/>
                  <a:lumOff val="15000"/>
                </a:schemeClr>
              </a:solidFill>
              <a:latin typeface="Cardo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10ED6B27-217F-D149-BAE7-46AA14CAC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37106" y="5122716"/>
            <a:ext cx="5062493" cy="2708434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18DC4A2C-FE14-8B4F-BD5C-BEAE812F2D6B}"/>
              </a:ext>
            </a:extLst>
          </p:cNvPr>
          <p:cNvSpPr txBox="1"/>
          <p:nvPr/>
        </p:nvSpPr>
        <p:spPr>
          <a:xfrm>
            <a:off x="11472852" y="5518146"/>
            <a:ext cx="4191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Écouter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 et </a:t>
            </a:r>
          </a:p>
          <a:p>
            <a:pPr>
              <a:spcBef>
                <a:spcPct val="0"/>
              </a:spcBef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ileron Regular"/>
              </a:rPr>
              <a:t>demander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044A6A4A-D767-4444-B86E-594C9288A75F}"/>
              </a:ext>
            </a:extLst>
          </p:cNvPr>
          <p:cNvSpPr txBox="1"/>
          <p:nvPr/>
        </p:nvSpPr>
        <p:spPr>
          <a:xfrm>
            <a:off x="1028700" y="771525"/>
            <a:ext cx="162306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CONSCIENCE ET RESPONSABILITÉ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94F2CE3-733B-B040-AACC-12EF5EDF7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">
            <a:extLst>
              <a:ext uri="{FF2B5EF4-FFF2-40B4-BE49-F238E27FC236}">
                <a16:creationId xmlns:a16="http://schemas.microsoft.com/office/drawing/2014/main" id="{6BE98C1A-69DD-C846-BD69-FFEFA70E544E}"/>
              </a:ext>
            </a:extLst>
          </p:cNvPr>
          <p:cNvSpPr txBox="1"/>
          <p:nvPr/>
        </p:nvSpPr>
        <p:spPr>
          <a:xfrm>
            <a:off x="1028700" y="771525"/>
            <a:ext cx="162306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CONSCIENCE ET RESPONSABILITÉ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B9CED6E-FC97-064D-B536-C611818D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00285" y="5186202"/>
            <a:ext cx="5316966" cy="284457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8307491C-6883-014F-92F4-990A9077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049" y="5311094"/>
            <a:ext cx="5316966" cy="2844577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D23C9A68-A311-1E40-B956-EF87E089F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6624" y="6178534"/>
            <a:ext cx="2154751" cy="1109696"/>
          </a:xfrm>
          <a:prstGeom prst="rect">
            <a:avLst/>
          </a:prstGeom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6E7BF41C-637D-B945-9053-0D629F09270E}"/>
              </a:ext>
            </a:extLst>
          </p:cNvPr>
          <p:cNvSpPr txBox="1"/>
          <p:nvPr/>
        </p:nvSpPr>
        <p:spPr>
          <a:xfrm>
            <a:off x="1403826" y="6493970"/>
            <a:ext cx="4894078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Aileron Regular"/>
              </a:rPr>
              <a:t>Commander</a:t>
            </a:r>
          </a:p>
          <a:p>
            <a:pPr algn="ctr">
              <a:lnSpc>
                <a:spcPts val="4699"/>
              </a:lnSpc>
              <a:spcBef>
                <a:spcPct val="0"/>
              </a:spcBef>
            </a:pPr>
            <a:endParaRPr lang="en-US" sz="8000" dirty="0">
              <a:solidFill>
                <a:srgbClr val="000000"/>
              </a:solidFill>
              <a:latin typeface="Cardo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F0955DB1-5A5B-A344-8DFA-B14404D1175B}"/>
              </a:ext>
            </a:extLst>
          </p:cNvPr>
          <p:cNvSpPr txBox="1"/>
          <p:nvPr/>
        </p:nvSpPr>
        <p:spPr>
          <a:xfrm>
            <a:off x="11282700" y="6580117"/>
            <a:ext cx="4710563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Aileron Regular"/>
              </a:rPr>
              <a:t>Autonomiser</a:t>
            </a:r>
            <a:endParaRPr lang="en-US" sz="6000" dirty="0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2DD800E9-BA01-134D-8C2E-A6682BCA8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17649" y="7654182"/>
            <a:ext cx="2478958" cy="23662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0470" y="526430"/>
            <a:ext cx="4564447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FAFF00"/>
                </a:solidFill>
                <a:latin typeface="Cardo Bold"/>
              </a:rPr>
              <a:t>TROIS OUTILS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18093" y="1397610"/>
            <a:ext cx="4564447" cy="56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6600" dirty="0" err="1">
                <a:solidFill>
                  <a:srgbClr val="FFFFFF"/>
                </a:solidFill>
                <a:latin typeface="Poppins Medium"/>
              </a:rPr>
              <a:t>Écouter</a:t>
            </a:r>
            <a:endParaRPr lang="en-US" sz="5800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61776" y="4947305"/>
            <a:ext cx="4564447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800" dirty="0">
                <a:solidFill>
                  <a:srgbClr val="FFFFFF"/>
                </a:solidFill>
                <a:latin typeface="Poppins Medium"/>
              </a:rPr>
              <a:t>Demander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40953" y="7999285"/>
            <a:ext cx="456444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Poppins Medium"/>
              </a:rPr>
              <a:t>Encourager </a:t>
            </a:r>
          </a:p>
          <a:p>
            <a:pPr algn="ctr"/>
            <a:r>
              <a:rPr lang="en-US" sz="4000" dirty="0" err="1">
                <a:solidFill>
                  <a:srgbClr val="FFFFFF"/>
                </a:solidFill>
                <a:latin typeface="Poppins Medium"/>
              </a:rPr>
              <a:t>l’application</a:t>
            </a:r>
            <a:endParaRPr lang="en-US" sz="4000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1398164B-B126-734D-BFE0-7EF36E0BC511}"/>
              </a:ext>
            </a:extLst>
          </p:cNvPr>
          <p:cNvSpPr/>
          <p:nvPr/>
        </p:nvSpPr>
        <p:spPr>
          <a:xfrm>
            <a:off x="7286374" y="330810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05B4DEB-0B8D-6A42-9461-90E23B5FF383}"/>
              </a:ext>
            </a:extLst>
          </p:cNvPr>
          <p:cNvSpPr/>
          <p:nvPr/>
        </p:nvSpPr>
        <p:spPr>
          <a:xfrm>
            <a:off x="7286374" y="3923096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EC0FEE2E-F0C0-104F-B607-1D196FB8507B}"/>
              </a:ext>
            </a:extLst>
          </p:cNvPr>
          <p:cNvSpPr/>
          <p:nvPr/>
        </p:nvSpPr>
        <p:spPr>
          <a:xfrm>
            <a:off x="7286374" y="7548038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Flecha curvada hacia la izquierda 20">
            <a:extLst>
              <a:ext uri="{FF2B5EF4-FFF2-40B4-BE49-F238E27FC236}">
                <a16:creationId xmlns:a16="http://schemas.microsoft.com/office/drawing/2014/main" id="{31B10244-F428-354E-8246-A0E980D8C612}"/>
              </a:ext>
            </a:extLst>
          </p:cNvPr>
          <p:cNvSpPr/>
          <p:nvPr/>
        </p:nvSpPr>
        <p:spPr>
          <a:xfrm flipH="1">
            <a:off x="4171804" y="4869133"/>
            <a:ext cx="2250404" cy="4702368"/>
          </a:xfrm>
          <a:prstGeom prst="curvedLeftArrow">
            <a:avLst>
              <a:gd name="adj1" fmla="val 22180"/>
              <a:gd name="adj2" fmla="val 50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dk1"/>
              </a:solidFill>
            </a:endParaRPr>
          </a:p>
        </p:txBody>
      </p:sp>
      <p:sp>
        <p:nvSpPr>
          <p:cNvPr id="22" name="Flecha curvada hacia la izquierda 21">
            <a:extLst>
              <a:ext uri="{FF2B5EF4-FFF2-40B4-BE49-F238E27FC236}">
                <a16:creationId xmlns:a16="http://schemas.microsoft.com/office/drawing/2014/main" id="{B418EF00-5A16-9441-BA3C-B9231A7D54C8}"/>
              </a:ext>
            </a:extLst>
          </p:cNvPr>
          <p:cNvSpPr/>
          <p:nvPr/>
        </p:nvSpPr>
        <p:spPr>
          <a:xfrm>
            <a:off x="11538856" y="1213857"/>
            <a:ext cx="2353553" cy="47023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dk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B784C4E-CCAE-894C-8B01-F22EF02E8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a 43">
            <a:extLst>
              <a:ext uri="{FF2B5EF4-FFF2-40B4-BE49-F238E27FC236}">
                <a16:creationId xmlns:a16="http://schemas.microsoft.com/office/drawing/2014/main" id="{257DA38E-6AF3-7F4F-ACAE-869C386E0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698382"/>
              </p:ext>
            </p:extLst>
          </p:nvPr>
        </p:nvGraphicFramePr>
        <p:xfrm>
          <a:off x="5951161" y="527919"/>
          <a:ext cx="6603178" cy="889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373663" y="951047"/>
            <a:ext cx="5983685" cy="1799714"/>
            <a:chOff x="0" y="0"/>
            <a:chExt cx="1913890" cy="538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538956"/>
            </a:xfrm>
            <a:custGeom>
              <a:avLst/>
              <a:gdLst/>
              <a:ahLst/>
              <a:cxnLst/>
              <a:rect l="l" t="t" r="r" b="b"/>
              <a:pathLst>
                <a:path w="1913890" h="538956">
                  <a:moveTo>
                    <a:pt x="0" y="0"/>
                  </a:moveTo>
                  <a:lnTo>
                    <a:pt x="1913890" y="0"/>
                  </a:lnTo>
                  <a:lnTo>
                    <a:pt x="1913890" y="538956"/>
                  </a:lnTo>
                  <a:lnTo>
                    <a:pt x="0" y="538956"/>
                  </a:lnTo>
                  <a:close/>
                </a:path>
              </a:pathLst>
            </a:custGeom>
            <a:solidFill>
              <a:srgbClr val="737373">
                <a:alpha val="6784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36473" y="1235351"/>
            <a:ext cx="522042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AFF00"/>
                </a:solidFill>
                <a:latin typeface="Cardo"/>
              </a:rPr>
              <a:t>ÉCOUTE ACTIVE / LES NIVEAUX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704627" y="2291985"/>
            <a:ext cx="5539147" cy="1799714"/>
            <a:chOff x="222281" y="0"/>
            <a:chExt cx="7385530" cy="2399618"/>
          </a:xfrm>
        </p:grpSpPr>
        <p:grpSp>
          <p:nvGrpSpPr>
            <p:cNvPr id="10" name="Group 10"/>
            <p:cNvGrpSpPr/>
            <p:nvPr/>
          </p:nvGrpSpPr>
          <p:grpSpPr>
            <a:xfrm>
              <a:off x="731873" y="0"/>
              <a:ext cx="6366349" cy="2399618"/>
              <a:chOff x="0" y="0"/>
              <a:chExt cx="1913890" cy="72138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72138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2138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21388"/>
                    </a:lnTo>
                    <a:lnTo>
                      <a:pt x="0" y="721388"/>
                    </a:lnTo>
                    <a:close/>
                  </a:path>
                </a:pathLst>
              </a:custGeom>
              <a:solidFill>
                <a:srgbClr val="545454">
                  <a:alpha val="61961"/>
                </a:srgbClr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22281" y="167865"/>
              <a:ext cx="738553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Active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88275" y="750112"/>
            <a:ext cx="4672686" cy="1491501"/>
            <a:chOff x="661340" y="0"/>
            <a:chExt cx="6230249" cy="1988667"/>
          </a:xfrm>
        </p:grpSpPr>
        <p:grpSp>
          <p:nvGrpSpPr>
            <p:cNvPr id="16" name="Group 16"/>
            <p:cNvGrpSpPr/>
            <p:nvPr/>
          </p:nvGrpSpPr>
          <p:grpSpPr>
            <a:xfrm>
              <a:off x="772883" y="0"/>
              <a:ext cx="6082628" cy="1975977"/>
              <a:chOff x="0" y="0"/>
              <a:chExt cx="1913890" cy="6217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661340" y="18897"/>
              <a:ext cx="6230249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Empathetic Listening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646324" y="4257384"/>
            <a:ext cx="4811201" cy="1525914"/>
            <a:chOff x="719792" y="0"/>
            <a:chExt cx="6414935" cy="2034552"/>
          </a:xfrm>
        </p:grpSpPr>
        <p:grpSp>
          <p:nvGrpSpPr>
            <p:cNvPr id="22" name="Group 22"/>
            <p:cNvGrpSpPr/>
            <p:nvPr/>
          </p:nvGrpSpPr>
          <p:grpSpPr>
            <a:xfrm>
              <a:off x="795793" y="0"/>
              <a:ext cx="6262938" cy="2034552"/>
              <a:chOff x="0" y="0"/>
              <a:chExt cx="1913890" cy="62173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719792" y="50411"/>
              <a:ext cx="6414935" cy="196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Selective Listening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330356" y="5929948"/>
            <a:ext cx="5005335" cy="1568807"/>
            <a:chOff x="583369" y="0"/>
            <a:chExt cx="6673781" cy="2091742"/>
          </a:xfrm>
        </p:grpSpPr>
        <p:grpSp>
          <p:nvGrpSpPr>
            <p:cNvPr id="28" name="Group 28"/>
            <p:cNvGrpSpPr/>
            <p:nvPr/>
          </p:nvGrpSpPr>
          <p:grpSpPr>
            <a:xfrm>
              <a:off x="818163" y="0"/>
              <a:ext cx="6438987" cy="2091742"/>
              <a:chOff x="0" y="0"/>
              <a:chExt cx="1913890" cy="62173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583369" y="85927"/>
              <a:ext cx="6595256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Feigned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100670" y="7762777"/>
            <a:ext cx="4941396" cy="1567207"/>
            <a:chOff x="739274" y="0"/>
            <a:chExt cx="6588528" cy="2089609"/>
          </a:xfrm>
        </p:grpSpPr>
        <p:grpSp>
          <p:nvGrpSpPr>
            <p:cNvPr id="34" name="Group 34"/>
            <p:cNvGrpSpPr/>
            <p:nvPr/>
          </p:nvGrpSpPr>
          <p:grpSpPr>
            <a:xfrm>
              <a:off x="817328" y="0"/>
              <a:ext cx="6432418" cy="2089609"/>
              <a:chOff x="0" y="0"/>
              <a:chExt cx="1913890" cy="62173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739274" y="119839"/>
              <a:ext cx="6588528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Biological Listening</a:t>
              </a: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261430BC-35B7-5448-9601-AA3059CFD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730" y="749875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88904" y="4042906"/>
            <a:ext cx="5973556" cy="2508230"/>
            <a:chOff x="491599" y="0"/>
            <a:chExt cx="7964741" cy="334430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596758" y="0"/>
              <a:ext cx="2859582" cy="295564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491599" y="20320"/>
              <a:ext cx="4608287" cy="3323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Avec </a:t>
              </a:r>
              <a:r>
                <a:rPr lang="en-US" sz="5400" dirty="0" err="1">
                  <a:solidFill>
                    <a:srgbClr val="FFFFFF"/>
                  </a:solidFill>
                  <a:latin typeface="Poppins Medium"/>
                </a:rPr>
                <a:t>votre</a:t>
              </a:r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400" u="sng" dirty="0">
                  <a:solidFill>
                    <a:srgbClr val="FFFFFF"/>
                  </a:solidFill>
                  <a:latin typeface="Poppins Medium"/>
                </a:rPr>
                <a:t>corps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963400" y="349587"/>
            <a:ext cx="590500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AFF00"/>
                </a:solidFill>
                <a:latin typeface="Cardo"/>
              </a:rPr>
              <a:t>ÉCOUTE ACTIVE / MANIÈRES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61263" y="862521"/>
            <a:ext cx="3099617" cy="204445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40646" y="984848"/>
            <a:ext cx="472061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Avec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</a:p>
          <a:p>
            <a:pPr algn="ctr"/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intelligence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01400" y="7736225"/>
            <a:ext cx="5833109" cy="1674475"/>
            <a:chOff x="1164144" y="-19653"/>
            <a:chExt cx="7777478" cy="2232633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728642" y="0"/>
              <a:ext cx="2212980" cy="2212980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164144" y="-19653"/>
              <a:ext cx="470342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Avec </a:t>
              </a:r>
              <a:r>
                <a:rPr lang="en-US" sz="5400" dirty="0" err="1">
                  <a:solidFill>
                    <a:srgbClr val="FFFFFF"/>
                  </a:solidFill>
                  <a:latin typeface="Poppins Medium"/>
                </a:rPr>
                <a:t>vos</a:t>
              </a:r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400" u="sng" dirty="0">
                  <a:solidFill>
                    <a:srgbClr val="FFFFFF"/>
                  </a:solidFill>
                  <a:latin typeface="Poppins Medium"/>
                </a:rPr>
                <a:t>mots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4544" y="4499093"/>
            <a:ext cx="16230600" cy="128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11500" dirty="0">
                <a:solidFill>
                  <a:srgbClr val="FAFF00"/>
                </a:solidFill>
                <a:latin typeface="Cardo"/>
              </a:rPr>
              <a:t>OBJECTIF GÉNÉRAL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0329C3C-8557-0C4F-94FA-D1F4111B5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72374" y="6272693"/>
            <a:ext cx="2398272" cy="23113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47767" y="2110741"/>
            <a:ext cx="7965445" cy="2664879"/>
            <a:chOff x="825422" y="0"/>
            <a:chExt cx="10620594" cy="355317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92844" y="0"/>
              <a:ext cx="3553172" cy="3553172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825422" y="668589"/>
              <a:ext cx="6724180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Avec </a:t>
              </a:r>
              <a:r>
                <a:rPr lang="en-US" sz="5400" dirty="0" err="1">
                  <a:solidFill>
                    <a:srgbClr val="FFFFFF"/>
                  </a:solidFill>
                  <a:latin typeface="Poppins Medium"/>
                </a:rPr>
                <a:t>votre</a:t>
              </a:r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400" u="sng" dirty="0">
                  <a:solidFill>
                    <a:srgbClr val="FFFFFF"/>
                  </a:solidFill>
                  <a:latin typeface="Poppins Medium"/>
                </a:rPr>
                <a:t>intuition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10600" y="6846408"/>
            <a:ext cx="5625167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Avec le </a:t>
            </a:r>
          </a:p>
          <a:p>
            <a:pPr algn="ctr">
              <a:lnSpc>
                <a:spcPts val="5033"/>
              </a:lnSpc>
            </a:pP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Saint-Esprit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556D9CBE-46B8-384A-A8D8-62CBACB381D5}"/>
              </a:ext>
            </a:extLst>
          </p:cNvPr>
          <p:cNvSpPr txBox="1"/>
          <p:nvPr/>
        </p:nvSpPr>
        <p:spPr>
          <a:xfrm>
            <a:off x="11963400" y="349587"/>
            <a:ext cx="590500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AFF00"/>
                </a:solidFill>
                <a:latin typeface="Cardo"/>
              </a:rPr>
              <a:t>ÉCOUTE ACTIVE / MANIÈRES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609669-C992-D74F-876E-8640DF70A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97" y="7428360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15075" y="2156767"/>
            <a:ext cx="7857851" cy="71015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1348" y="1598836"/>
            <a:ext cx="14531052" cy="56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6600" dirty="0">
                <a:solidFill>
                  <a:srgbClr val="FAFF00"/>
                </a:solidFill>
                <a:latin typeface="Cardo"/>
              </a:rPr>
              <a:t>ÉCOUTE ACTIVE / PRATIQUE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4D5A22-88B5-7045-AC39-A4CE6F94F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3329" y="675086"/>
            <a:ext cx="8121343" cy="89368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A2FCE7-C9C8-2942-BC28-B40D4CE06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A49497B4-4921-044B-AACC-D1F9062D26E1}"/>
              </a:ext>
            </a:extLst>
          </p:cNvPr>
          <p:cNvSpPr txBox="1"/>
          <p:nvPr/>
        </p:nvSpPr>
        <p:spPr>
          <a:xfrm>
            <a:off x="1137685" y="1353494"/>
            <a:ext cx="16693115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sz="4400" dirty="0">
                <a:solidFill>
                  <a:srgbClr val="FAFF00"/>
                </a:solidFill>
                <a:latin typeface="Cardo"/>
              </a:rPr>
              <a:t>INSTRUCTIONS PRATIQUES D'ÉCOUTE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FAFF00"/>
              </a:solidFill>
              <a:latin typeface="Cardo"/>
            </a:endParaRP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Une personne du groupe parlera d'un défi auquel elle est confrontée ou d'une décision qu'elle doit prendre. CELA DOIT ÊTRE RÉEL, PAS FICTIF.</a:t>
            </a:r>
          </a:p>
          <a:p>
            <a:pPr marL="742950" indent="-742950">
              <a:buFont typeface="+mj-lt"/>
              <a:buAutoNum type="arabicPeriod"/>
            </a:pPr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La personne partagera pendant trois minutes. </a:t>
            </a:r>
          </a:p>
          <a:p>
            <a:pPr marL="742950" indent="-742950">
              <a:buFont typeface="+mj-lt"/>
              <a:buAutoNum type="arabicPeriod"/>
            </a:pPr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Lorsque vous aurez terminé, chacune des personnes qui vous écoutaient, à tour de rôle, sans s'interrompre, vous fera un résumé d'une minute de ce qu'elles ont compris. LA PERSONNE NE DOIT RIEN INVENTER, SEULEMENT RÉSUMÉ.</a:t>
            </a:r>
          </a:p>
          <a:p>
            <a:pPr marL="742950" indent="-742950">
              <a:buFont typeface="+mj-lt"/>
              <a:buAutoNum type="arabicPeriod"/>
            </a:pPr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 La personne qui a partagé vérifiera si le résumé est correct ou non.</a:t>
            </a:r>
          </a:p>
          <a:p>
            <a:pPr marL="742950" indent="-742950">
              <a:buFont typeface="+mj-lt"/>
              <a:buAutoNum type="arabicPeriod"/>
            </a:pPr>
            <a:endParaRPr lang="es-GT" sz="4000" dirty="0">
              <a:solidFill>
                <a:srgbClr val="FFFFFF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55175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7566" y="1407679"/>
            <a:ext cx="7312869" cy="74716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8968" y="2894613"/>
            <a:ext cx="15064452" cy="515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5400" dirty="0">
                <a:solidFill>
                  <a:srgbClr val="FAFF00"/>
                </a:solidFill>
                <a:latin typeface="Cardo Bold"/>
              </a:rPr>
              <a:t>DEMANDER / QUESTIONS </a:t>
            </a:r>
            <a:r>
              <a:rPr lang="en-US" sz="5400" u="sng" dirty="0">
                <a:solidFill>
                  <a:srgbClr val="FAFF00"/>
                </a:solidFill>
                <a:latin typeface="Cardo Bold"/>
              </a:rPr>
              <a:t>PUISSANTES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8968" y="4463686"/>
            <a:ext cx="1623060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Une question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est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puissante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dans la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mesure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où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elle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génère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une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réflexion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chez la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personne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et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donc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elle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l'aide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à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acquérir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une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conscience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et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une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u="sng" dirty="0" err="1">
                <a:solidFill>
                  <a:srgbClr val="FFFFFF"/>
                </a:solidFill>
                <a:latin typeface="Poppins Medium"/>
              </a:rPr>
              <a:t>responsabilité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485250-0A25-784B-B3BF-FBC19FF9B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7451" y="2581021"/>
            <a:ext cx="1138542" cy="1184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0" y="5123973"/>
            <a:ext cx="1138542" cy="1184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75458" y="7676399"/>
            <a:ext cx="1138542" cy="1184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478395"/>
            <a:ext cx="3160809" cy="3762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76722" y="993721"/>
            <a:ext cx="141455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000" dirty="0">
                <a:solidFill>
                  <a:srgbClr val="FAFF00"/>
                </a:solidFill>
                <a:latin typeface="Cardo"/>
              </a:rPr>
              <a:t>DEMANDER / QUESTIONS PUISSANTES / EXEMPLES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4600" y="2472964"/>
            <a:ext cx="857150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Êtes-vous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satisfait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ministère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35080" y="4903212"/>
            <a:ext cx="663122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Que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pensez-vous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du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ministère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36837" y="7113334"/>
            <a:ext cx="7530810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Quelle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est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la chose la plus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gratifiante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dans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ministère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?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7010B47-AC47-D34D-BC81-B5B3776FA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-1015370"/>
            <a:ext cx="3868796" cy="3868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99" y="2789122"/>
            <a:ext cx="1002342" cy="10427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44376" y="2454596"/>
            <a:ext cx="1205262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Comment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ministère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est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-il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lié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à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l'appel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de Dieu dans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vie 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35201" y="4579893"/>
            <a:ext cx="730903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Pour quelle raison Dieu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vous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a-t-il conduit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à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ce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ministère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?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60168" y="4964580"/>
            <a:ext cx="1034729" cy="107644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74856" y="7599635"/>
            <a:ext cx="1202976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Comment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allez-vous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appliquer dans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votre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vie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personnelle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ce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que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vous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avez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Poppins Medium"/>
              </a:rPr>
              <a:t>appris</a:t>
            </a:r>
            <a:r>
              <a:rPr lang="en-US" sz="4800" dirty="0">
                <a:solidFill>
                  <a:srgbClr val="FFFFFF"/>
                </a:solidFill>
                <a:latin typeface="Poppins Medium"/>
              </a:rPr>
              <a:t>?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4353" y="7880860"/>
            <a:ext cx="1028376" cy="10698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8197" y="7420293"/>
            <a:ext cx="2395406" cy="2851674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136ECBA1-2F6D-954F-A4C8-5837B93F1CF1}"/>
              </a:ext>
            </a:extLst>
          </p:cNvPr>
          <p:cNvSpPr txBox="1"/>
          <p:nvPr/>
        </p:nvSpPr>
        <p:spPr>
          <a:xfrm>
            <a:off x="1476722" y="993721"/>
            <a:ext cx="141455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000" dirty="0">
                <a:solidFill>
                  <a:srgbClr val="FAFF00"/>
                </a:solidFill>
                <a:latin typeface="Cardo"/>
              </a:rPr>
              <a:t>DEMANDER / QUESTIONS PUISSANTES / EXEMPLES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C3CB8A4-B71C-3A40-B96A-065DC91DB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3669" y="2277262"/>
            <a:ext cx="11920662" cy="69810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1157122"/>
            <a:ext cx="148358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8000" dirty="0">
                <a:solidFill>
                  <a:srgbClr val="FAFF00"/>
                </a:solidFill>
                <a:latin typeface="Cardo"/>
              </a:rPr>
              <a:t>DEMANDER / PRATIQUE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8755B4-0C2F-C644-8F1C-9194D660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380873" y="7207563"/>
            <a:ext cx="6741328" cy="2019328"/>
            <a:chOff x="-266075" y="0"/>
            <a:chExt cx="8988437" cy="2692437"/>
          </a:xfrm>
        </p:grpSpPr>
        <p:sp>
          <p:nvSpPr>
            <p:cNvPr id="6" name="TextBox 6"/>
            <p:cNvSpPr txBox="1"/>
            <p:nvPr/>
          </p:nvSpPr>
          <p:spPr>
            <a:xfrm>
              <a:off x="-266075" y="1037272"/>
              <a:ext cx="5811465" cy="810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4"/>
                </a:lnSpc>
              </a:pPr>
              <a:r>
                <a:rPr lang="en-US" sz="6600" u="sng" dirty="0">
                  <a:solidFill>
                    <a:srgbClr val="A6A6A6"/>
                  </a:solidFill>
                  <a:latin typeface="Aileron Regular"/>
                </a:rPr>
                <a:t>Orientation 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29925" y="0"/>
              <a:ext cx="2692437" cy="269243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066729" y="4215875"/>
            <a:ext cx="5781979" cy="1942122"/>
            <a:chOff x="349924" y="116380"/>
            <a:chExt cx="7709306" cy="258949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81797" y="116380"/>
              <a:ext cx="1977433" cy="258949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49924" y="1250995"/>
              <a:ext cx="5752193" cy="810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4"/>
                </a:lnSpc>
              </a:pPr>
              <a:r>
                <a:rPr lang="en-US" sz="6600" u="sng" dirty="0">
                  <a:solidFill>
                    <a:srgbClr val="A6A6A6"/>
                  </a:solidFill>
                  <a:latin typeface="Aileron Regular"/>
                </a:rPr>
                <a:t>Ouverte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982200" y="571500"/>
            <a:ext cx="761067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4400" dirty="0">
                <a:solidFill>
                  <a:srgbClr val="FAFF00"/>
                </a:solidFill>
                <a:latin typeface="Cardo"/>
              </a:rPr>
              <a:t>DEMANDER / TYPES DE QUESTIONS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09600" y="1028700"/>
            <a:ext cx="5824763" cy="2217723"/>
            <a:chOff x="367248" y="0"/>
            <a:chExt cx="7766351" cy="295696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75554" y="0"/>
              <a:ext cx="2258045" cy="295696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367248" y="1478481"/>
              <a:ext cx="5750919" cy="810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4"/>
                </a:lnSpc>
              </a:pPr>
              <a:r>
                <a:rPr lang="en-US" sz="6600" u="sng" dirty="0" err="1">
                  <a:solidFill>
                    <a:srgbClr val="A6A6A6"/>
                  </a:solidFill>
                  <a:latin typeface="Aileron Regular"/>
                </a:rPr>
                <a:t>Fermée</a:t>
              </a:r>
              <a:endParaRPr lang="en-US" sz="6600" u="sng" dirty="0">
                <a:solidFill>
                  <a:srgbClr val="A6A6A6"/>
                </a:solidFill>
                <a:latin typeface="Aileron Regular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F500C4B6-1AFF-7542-920E-83E1EB4C3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7541197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74122" y="2691363"/>
            <a:ext cx="504313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A6A6A6"/>
                </a:solidFill>
                <a:latin typeface="Aileron Regular"/>
              </a:rPr>
              <a:t>Sur les </a:t>
            </a:r>
            <a:r>
              <a:rPr lang="en-US" sz="6600" u="sng" dirty="0" err="1">
                <a:solidFill>
                  <a:srgbClr val="A6A6A6"/>
                </a:solidFill>
                <a:latin typeface="Aileron Regular"/>
              </a:rPr>
              <a:t>émotions</a:t>
            </a:r>
            <a:endParaRPr lang="en-US" sz="6600" u="sng" dirty="0">
              <a:solidFill>
                <a:srgbClr val="A6A6A6"/>
              </a:solidFill>
              <a:latin typeface="Aileron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02017" y="2336035"/>
            <a:ext cx="2741983" cy="2741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094" y="6284830"/>
            <a:ext cx="2111510" cy="216843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82000" y="7031261"/>
            <a:ext cx="5625167" cy="67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dirty="0" err="1">
                <a:solidFill>
                  <a:srgbClr val="A6A6A6"/>
                </a:solidFill>
                <a:latin typeface="Aileron Regular"/>
              </a:rPr>
              <a:t>Factuelles</a:t>
            </a:r>
            <a:r>
              <a:rPr lang="en-US" sz="6600" dirty="0">
                <a:solidFill>
                  <a:srgbClr val="A6A6A6"/>
                </a:solidFill>
                <a:latin typeface="Aileron Regular"/>
              </a:rPr>
              <a:t> 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F84B9BC-5FB7-9C44-A193-5F125BAD98D1}"/>
              </a:ext>
            </a:extLst>
          </p:cNvPr>
          <p:cNvSpPr txBox="1"/>
          <p:nvPr/>
        </p:nvSpPr>
        <p:spPr>
          <a:xfrm>
            <a:off x="9982200" y="571500"/>
            <a:ext cx="761067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4400" dirty="0">
                <a:solidFill>
                  <a:srgbClr val="FAFF00"/>
                </a:solidFill>
                <a:latin typeface="Cardo"/>
              </a:rPr>
              <a:t>DEMANDER / TYPES DE QUESTIONS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742673C-4201-1344-9FFD-65D4782B4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807" y="7369046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1784" y="2256773"/>
            <a:ext cx="2462677" cy="2814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93914" y="6211214"/>
            <a:ext cx="2138499" cy="23728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89129" y="3686877"/>
            <a:ext cx="5043135" cy="67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u="sng" dirty="0" err="1">
                <a:solidFill>
                  <a:srgbClr val="A6A6A6"/>
                </a:solidFill>
                <a:latin typeface="Aileron Regular"/>
              </a:rPr>
              <a:t>Pourquoi</a:t>
            </a:r>
            <a:endParaRPr lang="en-US" sz="6600" u="sng" dirty="0">
              <a:solidFill>
                <a:srgbClr val="A6A6A6"/>
              </a:solidFill>
              <a:latin typeface="Aileron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53400" y="7354657"/>
            <a:ext cx="5625167" cy="67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Permission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F74766C-03FA-674B-8ABE-D386F3C4A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7397621"/>
            <a:ext cx="4134328" cy="4134328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4CD4BFE9-3635-9F40-B8CA-3DAD4DBD7805}"/>
              </a:ext>
            </a:extLst>
          </p:cNvPr>
          <p:cNvSpPr txBox="1"/>
          <p:nvPr/>
        </p:nvSpPr>
        <p:spPr>
          <a:xfrm>
            <a:off x="9982200" y="571500"/>
            <a:ext cx="761067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4400" dirty="0">
                <a:solidFill>
                  <a:srgbClr val="FAFF00"/>
                </a:solidFill>
                <a:latin typeface="Cardo"/>
              </a:rPr>
              <a:t>DEMANDER / TYPES DE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2622" y="9686966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54" y="8265944"/>
            <a:ext cx="2055189" cy="20551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7548" y="3066008"/>
            <a:ext cx="16230600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aider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à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comprendre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comment les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outils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coaching de base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peuvent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aider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à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être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plus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efficace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et efficient dans le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processus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d'accompagnement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spirituel des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personnes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c'est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-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à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-dire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l'exercice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mentorat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820C1B-89AD-9444-8FD3-BF35FC1AD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400" y="1231492"/>
            <a:ext cx="146834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APPLIQUER / L’IMPORTANCE DE LA PRATIQUE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3529" y="3021738"/>
            <a:ext cx="1623060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Étape 1: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Qu'avez-vous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appris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notre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conversation?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223CBE-2502-E643-941A-0E48B5241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816" y="-835672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75909" y="2956996"/>
            <a:ext cx="1623060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Étape 2: Quelle étape,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aussi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petite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soit-elle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allez-vous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accomplir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pour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aller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l'avant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?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6C11297-DF97-E948-975A-1BEC57FA01B9}"/>
              </a:ext>
            </a:extLst>
          </p:cNvPr>
          <p:cNvSpPr txBox="1"/>
          <p:nvPr/>
        </p:nvSpPr>
        <p:spPr>
          <a:xfrm>
            <a:off x="533400" y="1231492"/>
            <a:ext cx="146834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APPLIQUER / L’IMPORTANCE DE LA PRATIQUE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4E3630E-3B82-1347-8036-533991872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67" y="-835672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3400" y="2863480"/>
            <a:ext cx="1508004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Étape 3: Comment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allez-vous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le faire,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quand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allez-vous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le faire?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F947DD5-E02A-4F41-9CE7-A22671E2863F}"/>
              </a:ext>
            </a:extLst>
          </p:cNvPr>
          <p:cNvSpPr txBox="1"/>
          <p:nvPr/>
        </p:nvSpPr>
        <p:spPr>
          <a:xfrm>
            <a:off x="533400" y="1231492"/>
            <a:ext cx="146834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APPLIQUER / L’IMPORTANCE DE LA PRATIQUE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639B80-3CEE-2E4C-8850-643460A7C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507" y="-835672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53049" y="2863480"/>
            <a:ext cx="1623060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Étape 4: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Quels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progrès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avez-vous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connu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dans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vos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démarches pratiques?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E1EBA75-4F05-4A4D-83CB-069FC543A7AB}"/>
              </a:ext>
            </a:extLst>
          </p:cNvPr>
          <p:cNvSpPr txBox="1"/>
          <p:nvPr/>
        </p:nvSpPr>
        <p:spPr>
          <a:xfrm>
            <a:off x="533400" y="1231492"/>
            <a:ext cx="146834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APPLIQUER / L’IMPORTANCE DE LA PRATIQUE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5B2C826-FDF5-9143-9BF0-606BF5EB1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67" y="-835672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29018" y="803493"/>
            <a:ext cx="8121343" cy="89368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A2FCE7-C9C8-2942-BC28-B40D4CE06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A49497B4-4921-044B-AACC-D1F9062D26E1}"/>
              </a:ext>
            </a:extLst>
          </p:cNvPr>
          <p:cNvSpPr txBox="1"/>
          <p:nvPr/>
        </p:nvSpPr>
        <p:spPr>
          <a:xfrm>
            <a:off x="1137685" y="1353494"/>
            <a:ext cx="16693115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sz="4400" dirty="0">
                <a:solidFill>
                  <a:srgbClr val="FAFF00"/>
                </a:solidFill>
                <a:latin typeface="Cardo"/>
              </a:rPr>
              <a:t>INSTRUCTIONS PRATIQUES D'APPLICATION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FAFF00"/>
              </a:solidFill>
              <a:latin typeface="Cardo"/>
            </a:endParaRP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Sur le plan personnel, chaque participant écrit la réponse à ces deux questions :</a:t>
            </a:r>
          </a:p>
          <a:p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Quelle est la chose la plus importante que j'ai apprise aujourd'hui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Quelle étape pratique, aussi petite soit-elle, vais-je prendre pour la mettre en œuvre ?</a:t>
            </a:r>
          </a:p>
          <a:p>
            <a:pPr marL="742950" indent="-742950">
              <a:buFont typeface="+mj-lt"/>
              <a:buAutoNum type="arabicPeriod"/>
            </a:pPr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pPr marL="742950" indent="-742950">
              <a:buFont typeface="+mj-lt"/>
              <a:buAutoNum type="arabicPeriod"/>
            </a:pPr>
            <a:endParaRPr lang="es-GT" sz="3600" dirty="0">
              <a:solidFill>
                <a:srgbClr val="FFFFFF"/>
              </a:solidFill>
              <a:latin typeface="Poppins Medium"/>
            </a:endParaRPr>
          </a:p>
          <a:p>
            <a:r>
              <a:rPr lang="es-GT" sz="3600" dirty="0">
                <a:solidFill>
                  <a:srgbClr val="FFFFFF"/>
                </a:solidFill>
                <a:latin typeface="Poppins Medium"/>
              </a:rPr>
              <a:t>2. Cada persona tendrá un minuto para compartir lo que ha escrito. El resto escucha sin comentar.</a:t>
            </a:r>
          </a:p>
          <a:p>
            <a:pPr marL="742950" indent="-742950">
              <a:buFont typeface="+mj-lt"/>
              <a:buAutoNum type="arabicPeriod"/>
            </a:pPr>
            <a:endParaRPr lang="es-GT" sz="4000" dirty="0">
              <a:solidFill>
                <a:srgbClr val="FFFFFF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895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373785"/>
            <a:ext cx="16230600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FAFF00"/>
                </a:solidFill>
                <a:latin typeface="Cardo"/>
              </a:rPr>
              <a:t>OBJECTIFS SPÉCIFIQUES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081D39-6D7B-E447-B699-71B427C9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64" y="527971"/>
            <a:ext cx="8002404" cy="97590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71600" y="2400300"/>
            <a:ext cx="16230600" cy="581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3161" lvl="1" indent="-742950">
              <a:buFont typeface="+mj-lt"/>
              <a:buAutoNum type="arabicPeriod"/>
            </a:pP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Comprendre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le but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ultime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du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processus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d'accompagnement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spirituel.</a:t>
            </a:r>
          </a:p>
          <a:p>
            <a:pPr marL="1153161" lvl="1" indent="-742950">
              <a:buFont typeface="+mj-lt"/>
              <a:buAutoNum type="arabicPeriod"/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1153161" lvl="1" indent="-742950">
              <a:buFont typeface="+mj-lt"/>
              <a:buAutoNum type="arabicPeriod"/>
            </a:pP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Connaître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et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comprendre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les deux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éléments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clés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qui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aident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dans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processus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: la conscience et la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responsabilité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3D4F9E-3819-154E-97B6-54C4C4920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1679" y="-9321"/>
            <a:ext cx="10296321" cy="102963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0038" y="1485900"/>
            <a:ext cx="16060503" cy="8156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3161" lvl="1" indent="-742950">
              <a:buFont typeface="+mj-lt"/>
              <a:buAutoNum type="arabicPeriod" startAt="3"/>
            </a:pP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Comprendre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comment le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rôle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du leader (mentor)doit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évoluer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pour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rendre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possible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ce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qui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est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énoncé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au point 2.</a:t>
            </a:r>
          </a:p>
          <a:p>
            <a:pPr marL="1153161" lvl="1" indent="-742950">
              <a:buFont typeface="+mj-lt"/>
              <a:buAutoNum type="arabicPeriod" startAt="3"/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1153161" lvl="1" indent="-742950">
              <a:buFont typeface="+mj-lt"/>
              <a:buAutoNum type="arabicPeriod" startAt="3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Se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familiariser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avec trois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outils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coaching de base: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l'écoute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active, les questions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puissantes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et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l'application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et comment les appliquer dans le travail du mentor.</a:t>
            </a:r>
          </a:p>
          <a:p>
            <a:pPr marL="410211" lvl="1"/>
            <a:endParaRPr lang="en-US" sz="4400" dirty="0">
              <a:solidFill>
                <a:srgbClr val="A6A6A6"/>
              </a:solidFill>
              <a:latin typeface="Aileron Regular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E88567-E370-AE43-849A-3A46B4737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387" y="8446287"/>
            <a:ext cx="2640813" cy="26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373785"/>
            <a:ext cx="16230600" cy="261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endParaRPr lang="en-US" sz="16600" b="1" dirty="0">
              <a:solidFill>
                <a:srgbClr val="FAFF00"/>
              </a:solidFill>
              <a:latin typeface="Cardo"/>
            </a:endParaRPr>
          </a:p>
          <a:p>
            <a:pPr algn="ctr">
              <a:lnSpc>
                <a:spcPts val="8799"/>
              </a:lnSpc>
            </a:pPr>
            <a:r>
              <a:rPr lang="en-US" sz="16600" b="1" dirty="0">
                <a:solidFill>
                  <a:srgbClr val="FAFF00"/>
                </a:solidFill>
                <a:latin typeface="Cardo"/>
              </a:rPr>
              <a:t>Petits </a:t>
            </a:r>
            <a:r>
              <a:rPr lang="en-US" sz="16600" b="1" dirty="0" err="1">
                <a:solidFill>
                  <a:srgbClr val="FAFF00"/>
                </a:solidFill>
                <a:latin typeface="Cardo"/>
              </a:rPr>
              <a:t>Groupes</a:t>
            </a:r>
            <a:endParaRPr lang="en-US" sz="16600" b="1" dirty="0">
              <a:solidFill>
                <a:srgbClr val="FAFF00"/>
              </a:solidFill>
              <a:latin typeface="Cardo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081D39-6D7B-E447-B699-71B427C9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3788" y="193188"/>
            <a:ext cx="1671025" cy="16710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44950" y="3417955"/>
            <a:ext cx="15201900" cy="4055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Le but du </a:t>
            </a:r>
            <a:r>
              <a:rPr lang="en-US" sz="8800" dirty="0" err="1">
                <a:solidFill>
                  <a:srgbClr val="FAFF00"/>
                </a:solidFill>
                <a:latin typeface="Cardo Bold"/>
              </a:rPr>
              <a:t>mentorat</a:t>
            </a:r>
            <a:endParaRPr lang="en-US" sz="8800" dirty="0">
              <a:solidFill>
                <a:srgbClr val="FAFF00"/>
              </a:solidFill>
              <a:latin typeface="Cardo Bold"/>
            </a:endParaRPr>
          </a:p>
          <a:p>
            <a:pPr>
              <a:lnSpc>
                <a:spcPts val="3800"/>
              </a:lnSpc>
            </a:pPr>
            <a:endParaRPr lang="en-US" sz="8800" dirty="0">
              <a:solidFill>
                <a:srgbClr val="FAFF00"/>
              </a:solidFill>
              <a:latin typeface="Cardo Bold"/>
            </a:endParaRPr>
          </a:p>
          <a:p>
            <a:pPr marL="820421" lvl="1" indent="-410210">
              <a:lnSpc>
                <a:spcPts val="3800"/>
              </a:lnSpc>
              <a:buFont typeface="Arial"/>
              <a:buChar char="•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Pour que Christ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soit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formé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en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nous</a:t>
            </a:r>
          </a:p>
          <a:p>
            <a:pPr>
              <a:lnSpc>
                <a:spcPts val="3800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800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800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820421" lvl="1" indent="-410210">
              <a:lnSpc>
                <a:spcPts val="3800"/>
              </a:lnSpc>
              <a:buFont typeface="Arial"/>
              <a:buChar char="•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La Construction du </a:t>
            </a:r>
            <a:r>
              <a:rPr lang="en-US" sz="5400" dirty="0" err="1">
                <a:solidFill>
                  <a:srgbClr val="FFFFFF"/>
                </a:solidFill>
                <a:latin typeface="Poppins Medium"/>
              </a:rPr>
              <a:t>Royaume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de Dieu </a:t>
            </a:r>
          </a:p>
          <a:p>
            <a:pPr>
              <a:lnSpc>
                <a:spcPts val="3800"/>
              </a:lnSpc>
            </a:pPr>
            <a:endParaRPr lang="en-US" sz="1200" dirty="0">
              <a:solidFill>
                <a:srgbClr val="A6A6A6"/>
              </a:solidFill>
              <a:latin typeface="Arimo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F36296-A684-9A46-8A1A-DCCE4668D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257300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5226363"/>
            <a:ext cx="4114800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72400" y="2466749"/>
            <a:ext cx="7955670" cy="523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FAFF00"/>
                </a:solidFill>
                <a:latin typeface="Cardo Bold"/>
              </a:rPr>
              <a:t>DEUX EXIGENCES</a:t>
            </a:r>
          </a:p>
          <a:p>
            <a:pPr algn="ctr">
              <a:lnSpc>
                <a:spcPts val="3800"/>
              </a:lnSpc>
            </a:pPr>
            <a:endParaRPr lang="en-US" sz="5899" dirty="0">
              <a:solidFill>
                <a:srgbClr val="A6A6A6"/>
              </a:solidFill>
              <a:latin typeface="Aileron Regular"/>
            </a:endParaRPr>
          </a:p>
          <a:p>
            <a:pPr>
              <a:lnSpc>
                <a:spcPts val="3800"/>
              </a:lnSpc>
            </a:pPr>
            <a:endParaRPr lang="en-US" sz="5899" dirty="0">
              <a:solidFill>
                <a:srgbClr val="A6A6A6"/>
              </a:solidFill>
              <a:latin typeface="Aileron Regular"/>
            </a:endParaRPr>
          </a:p>
          <a:p>
            <a:pPr marL="820421" lvl="1" indent="-410210">
              <a:lnSpc>
                <a:spcPts val="3800"/>
              </a:lnSpc>
              <a:buFont typeface="Arial"/>
              <a:buChar char="•"/>
            </a:pP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Conscience</a:t>
            </a:r>
          </a:p>
          <a:p>
            <a:pPr>
              <a:lnSpc>
                <a:spcPts val="3800"/>
              </a:lnSpc>
            </a:pPr>
            <a:endParaRPr lang="en-US" sz="5400" u="sng" dirty="0">
              <a:solidFill>
                <a:srgbClr val="FFFFFF"/>
              </a:solidFill>
              <a:latin typeface="Poppins Medium"/>
            </a:endParaRPr>
          </a:p>
          <a:p>
            <a:pPr marL="820421" lvl="1" indent="-410210">
              <a:lnSpc>
                <a:spcPts val="3800"/>
              </a:lnSpc>
              <a:buFont typeface="Arial"/>
              <a:buChar char="•"/>
            </a:pPr>
            <a:r>
              <a:rPr lang="en-US" sz="5400" u="sng" dirty="0" err="1">
                <a:solidFill>
                  <a:srgbClr val="FFFFFF"/>
                </a:solidFill>
                <a:latin typeface="Poppins Medium"/>
              </a:rPr>
              <a:t>Responsabilité</a:t>
            </a:r>
            <a:endParaRPr lang="en-US" sz="5400" u="sng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0E3A7B-BF5D-F841-BA2F-A6E84BC69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-1287775"/>
            <a:ext cx="4134328" cy="413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648</Words>
  <Application>Microsoft Macintosh PowerPoint</Application>
  <PresentationFormat>Personalizado</PresentationFormat>
  <Paragraphs>122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Calibri</vt:lpstr>
      <vt:lpstr>Poppins Medium</vt:lpstr>
      <vt:lpstr>Arial</vt:lpstr>
      <vt:lpstr>Aileron Regular</vt:lpstr>
      <vt:lpstr>Cardo</vt:lpstr>
      <vt:lpstr>Cardo Bold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de coaching para el mentoreo</dc:title>
  <cp:lastModifiedBy>Evangelismo Mesoamérica Iglesia del Nazareno</cp:lastModifiedBy>
  <cp:revision>13</cp:revision>
  <dcterms:created xsi:type="dcterms:W3CDTF">2006-08-16T00:00:00Z</dcterms:created>
  <dcterms:modified xsi:type="dcterms:W3CDTF">2021-11-19T01:10:51Z</dcterms:modified>
  <dc:identifier>DAEt2n9AL8U</dc:identifier>
</cp:coreProperties>
</file>